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23"/>
  </p:notesMasterIdLst>
  <p:sldIdLst>
    <p:sldId id="321" r:id="rId2"/>
    <p:sldId id="256" r:id="rId3"/>
    <p:sldId id="272" r:id="rId4"/>
    <p:sldId id="284" r:id="rId5"/>
    <p:sldId id="257" r:id="rId6"/>
    <p:sldId id="260" r:id="rId7"/>
    <p:sldId id="306" r:id="rId8"/>
    <p:sldId id="265" r:id="rId9"/>
    <p:sldId id="277" r:id="rId10"/>
    <p:sldId id="303" r:id="rId11"/>
    <p:sldId id="258" r:id="rId12"/>
    <p:sldId id="273" r:id="rId13"/>
    <p:sldId id="266" r:id="rId14"/>
    <p:sldId id="275" r:id="rId15"/>
    <p:sldId id="304" r:id="rId16"/>
    <p:sldId id="311" r:id="rId17"/>
    <p:sldId id="320" r:id="rId18"/>
    <p:sldId id="261" r:id="rId19"/>
    <p:sldId id="262" r:id="rId20"/>
    <p:sldId id="269" r:id="rId21"/>
    <p:sldId id="267" r:id="rId22"/>
  </p:sldIdLst>
  <p:sldSz cx="9144000" cy="5143500" type="screen16x9"/>
  <p:notesSz cx="6858000" cy="9144000"/>
  <p:embeddedFontLst>
    <p:embeddedFont>
      <p:font typeface="A khat-khati" panose="020B0604020202020204" charset="-78"/>
      <p:regular r:id="rId24"/>
    </p:embeddedFont>
    <p:embeddedFont>
      <p:font typeface="Arial Black" panose="020B0A04020102020204" pitchFamily="34" charset="0"/>
      <p:bold r:id="rId25"/>
    </p:embeddedFont>
    <p:embeddedFont>
      <p:font typeface="Aviny" panose="020B0604020202020204" charset="-78"/>
      <p:regular r:id="rId26"/>
    </p:embeddedFont>
    <p:embeddedFont>
      <p:font typeface="B Mitra" panose="00000400000000000000" pitchFamily="2" charset="-78"/>
      <p:regular r:id="rId27"/>
      <p:bold r:id="rId28"/>
    </p:embeddedFont>
    <p:embeddedFont>
      <p:font typeface="B Nazanin" panose="00000400000000000000" pitchFamily="2" charset="-78"/>
      <p:regular r:id="rId29"/>
      <p:bold r:id="rId30"/>
    </p:embeddedFont>
    <p:embeddedFont>
      <p:font typeface="B Titr" panose="00000700000000000000" pitchFamily="2" charset="-78"/>
      <p:bold r:id="rId31"/>
    </p:embeddedFont>
    <p:embeddedFont>
      <p:font typeface="Cambria" panose="02040503050406030204" pitchFamily="18" charset="0"/>
      <p:regular r:id="rId32"/>
      <p:bold r:id="rId33"/>
      <p:italic r:id="rId34"/>
      <p:boldItalic r:id="rId35"/>
    </p:embeddedFont>
    <p:embeddedFont>
      <p:font typeface="IranNastaliq" panose="02000503000000020003" pitchFamily="2" charset="0"/>
      <p:regular r:id="rId36"/>
    </p:embeddedFont>
    <p:embeddedFont>
      <p:font typeface="Livvic" pitchFamily="2" charset="0"/>
      <p:regular r:id="rId37"/>
      <p:bold r:id="rId38"/>
      <p:italic r:id="rId39"/>
      <p:boldItalic r:id="rId40"/>
    </p:embeddedFont>
    <p:embeddedFont>
      <p:font typeface="Oswald" panose="00000500000000000000" pitchFamily="2" charset="0"/>
      <p:regular r:id="rId41"/>
      <p:bold r:id="rId42"/>
    </p:embeddedFont>
    <p:embeddedFont>
      <p:font typeface="Oswald Regular" panose="00000500000000000000" charset="0"/>
      <p:regular r:id="rId43"/>
    </p:embeddedFont>
    <p:embeddedFont>
      <p:font typeface="Roboto" panose="02000000000000000000" pitchFamily="2" charset="0"/>
      <p:regular r:id="rId44"/>
      <p:bold r:id="rId45"/>
      <p:italic r:id="rId46"/>
      <p:boldItalic r:id="rId47"/>
    </p:embeddedFont>
    <p:embeddedFont>
      <p:font typeface="Roboto Black" panose="02000000000000000000" pitchFamily="2" charset="0"/>
      <p:bold r:id="rId48"/>
      <p:boldItalic r:id="rId49"/>
    </p:embeddedFont>
    <p:embeddedFont>
      <p:font typeface="Roboto Condensed Light" panose="020F0502020204030204" pitchFamily="2" charset="0"/>
      <p:regular r:id="rId50"/>
      <p: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00FF00"/>
          </p15:clr>
        </p15:guide>
        <p15:guide id="2" pos="449">
          <p15:clr>
            <a:srgbClr val="00FF00"/>
          </p15:clr>
        </p15:guide>
        <p15:guide id="3" orient="horz" pos="2900">
          <p15:clr>
            <a:srgbClr val="9AA0A6"/>
          </p15:clr>
        </p15:guide>
        <p15:guide id="4" pos="5311">
          <p15:clr>
            <a:srgbClr val="9AA0A6"/>
          </p15:clr>
        </p15:guide>
        <p15:guide id="5" orient="horz" pos="602">
          <p15:clr>
            <a:srgbClr val="00FFFF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79324"/>
    <a:srgbClr val="B23363"/>
    <a:srgbClr val="CF2195"/>
    <a:srgbClr val="DE5926"/>
    <a:srgbClr val="FFDABA"/>
    <a:srgbClr val="622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61D1651-14B4-439C-AF47-C176E56B1F47}">
  <a:tblStyle styleId="{E61D1651-14B4-439C-AF47-C176E56B1F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3837" autoAdjust="0"/>
  </p:normalViewPr>
  <p:slideViewPr>
    <p:cSldViewPr snapToGrid="0">
      <p:cViewPr varScale="1">
        <p:scale>
          <a:sx n="92" d="100"/>
          <a:sy n="92" d="100"/>
        </p:scale>
        <p:origin x="1134" y="42"/>
      </p:cViewPr>
      <p:guideLst>
        <p:guide orient="horz" pos="340"/>
        <p:guide pos="449"/>
        <p:guide orient="horz" pos="2900"/>
        <p:guide pos="5311"/>
        <p:guide orient="horz" pos="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font" Target="fonts/font24.fntdata"/><Relationship Id="rId50" Type="http://schemas.openxmlformats.org/officeDocument/2006/relationships/font" Target="fonts/font2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font" Target="fonts/font25.fntdata"/><Relationship Id="rId8" Type="http://schemas.openxmlformats.org/officeDocument/2006/relationships/slide" Target="slides/slide7.xml"/><Relationship Id="rId51" Type="http://schemas.openxmlformats.org/officeDocument/2006/relationships/font" Target="fonts/font2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20" Type="http://schemas.openxmlformats.org/officeDocument/2006/relationships/slide" Target="slides/slide19.xml"/><Relationship Id="rId41" Type="http://schemas.openxmlformats.org/officeDocument/2006/relationships/font" Target="fonts/font18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font" Target="fonts/font2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000262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6c653211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6c653211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9d1cfd01f0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9d1cfd01f0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9c5dcfed49_0_7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9c5dcfed49_0_7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92308feca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92308feca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96b4090b72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96b4090b72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9c5dcfed4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9c5dcfed4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96b4090b7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96b4090b7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8f5384933e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8f5384933e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96b4090b72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96b4090b72_0_5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8f5384933e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8f5384933e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9eb84fbe48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9eb84fbe48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f5384933e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f5384933e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8f5384933e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8f5384933e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96b4090b72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96b4090b72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8f5384933e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8f5384933e_1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50800" y="1906706"/>
            <a:ext cx="5042400" cy="8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71800" y="2947594"/>
            <a:ext cx="4400400" cy="2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oboto"/>
              <a:buNone/>
              <a:defRPr sz="16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270200" y="890292"/>
            <a:ext cx="873800" cy="1219250"/>
          </a:xfrm>
          <a:custGeom>
            <a:avLst/>
            <a:gdLst/>
            <a:ahLst/>
            <a:cxnLst/>
            <a:rect l="l" t="t" r="r" b="b"/>
            <a:pathLst>
              <a:path w="34952" h="48770" extrusionOk="0">
                <a:moveTo>
                  <a:pt x="34952" y="1"/>
                </a:moveTo>
                <a:lnTo>
                  <a:pt x="1" y="22218"/>
                </a:lnTo>
                <a:lnTo>
                  <a:pt x="34952" y="48770"/>
                </a:lnTo>
                <a:lnTo>
                  <a:pt x="34952" y="1"/>
                </a:lnTo>
                <a:close/>
              </a:path>
            </a:pathLst>
          </a:custGeom>
          <a:gradFill>
            <a:gsLst>
              <a:gs pos="0">
                <a:srgbClr val="DE5926"/>
              </a:gs>
              <a:gs pos="100000">
                <a:srgbClr val="B8481D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797875" y="0"/>
            <a:ext cx="3346125" cy="1601300"/>
          </a:xfrm>
          <a:custGeom>
            <a:avLst/>
            <a:gdLst/>
            <a:ahLst/>
            <a:cxnLst/>
            <a:rect l="l" t="t" r="r" b="b"/>
            <a:pathLst>
              <a:path w="133845" h="64052" extrusionOk="0">
                <a:moveTo>
                  <a:pt x="1" y="0"/>
                </a:moveTo>
                <a:lnTo>
                  <a:pt x="81824" y="62225"/>
                </a:lnTo>
                <a:cubicBezTo>
                  <a:pt x="83425" y="63438"/>
                  <a:pt x="85313" y="64052"/>
                  <a:pt x="87194" y="64052"/>
                </a:cubicBezTo>
                <a:cubicBezTo>
                  <a:pt x="88814" y="64052"/>
                  <a:pt x="90428" y="63597"/>
                  <a:pt x="91849" y="62677"/>
                </a:cubicBezTo>
                <a:lnTo>
                  <a:pt x="133845" y="36035"/>
                </a:lnTo>
                <a:lnTo>
                  <a:pt x="13384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536625" y="0"/>
            <a:ext cx="607375" cy="792500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18244" y="0"/>
                </a:moveTo>
                <a:lnTo>
                  <a:pt x="0" y="24746"/>
                </a:lnTo>
                <a:lnTo>
                  <a:pt x="24295" y="31700"/>
                </a:lnTo>
                <a:lnTo>
                  <a:pt x="24295" y="0"/>
                </a:lnTo>
                <a:close/>
              </a:path>
            </a:pathLst>
          </a:custGeom>
          <a:gradFill>
            <a:gsLst>
              <a:gs pos="0">
                <a:srgbClr val="B23363"/>
              </a:gs>
              <a:gs pos="100000">
                <a:srgbClr val="95265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292125" y="0"/>
            <a:ext cx="3700600" cy="846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1" y="0"/>
                </a:moveTo>
                <a:lnTo>
                  <a:pt x="116143" y="33506"/>
                </a:lnTo>
                <a:cubicBezTo>
                  <a:pt x="116940" y="33731"/>
                  <a:pt x="117750" y="33840"/>
                  <a:pt x="118553" y="33840"/>
                </a:cubicBezTo>
                <a:cubicBezTo>
                  <a:pt x="121302" y="33840"/>
                  <a:pt x="123969" y="32561"/>
                  <a:pt x="125716" y="30255"/>
                </a:cubicBezTo>
                <a:lnTo>
                  <a:pt x="1480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0" y="3023400"/>
            <a:ext cx="876050" cy="1219250"/>
          </a:xfrm>
          <a:custGeom>
            <a:avLst/>
            <a:gdLst/>
            <a:ahLst/>
            <a:cxnLst/>
            <a:rect l="l" t="t" r="r" b="b"/>
            <a:pathLst>
              <a:path w="35042" h="48770" extrusionOk="0">
                <a:moveTo>
                  <a:pt x="0" y="0"/>
                </a:moveTo>
                <a:lnTo>
                  <a:pt x="0" y="48769"/>
                </a:lnTo>
                <a:lnTo>
                  <a:pt x="35041" y="2655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622D57"/>
              </a:gs>
              <a:gs pos="100000">
                <a:srgbClr val="30062B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0" y="3542200"/>
            <a:ext cx="3346100" cy="1601300"/>
          </a:xfrm>
          <a:custGeom>
            <a:avLst/>
            <a:gdLst/>
            <a:ahLst/>
            <a:cxnLst/>
            <a:rect l="l" t="t" r="r" b="b"/>
            <a:pathLst>
              <a:path w="133844" h="64052" extrusionOk="0">
                <a:moveTo>
                  <a:pt x="46651" y="0"/>
                </a:moveTo>
                <a:cubicBezTo>
                  <a:pt x="45031" y="0"/>
                  <a:pt x="43417" y="455"/>
                  <a:pt x="41995" y="1375"/>
                </a:cubicBezTo>
                <a:lnTo>
                  <a:pt x="0" y="28017"/>
                </a:lnTo>
                <a:lnTo>
                  <a:pt x="0" y="64052"/>
                </a:lnTo>
                <a:lnTo>
                  <a:pt x="133844" y="64052"/>
                </a:lnTo>
                <a:lnTo>
                  <a:pt x="52020" y="1826"/>
                </a:lnTo>
                <a:cubicBezTo>
                  <a:pt x="50419" y="614"/>
                  <a:pt x="48531" y="0"/>
                  <a:pt x="466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0" y="4351000"/>
            <a:ext cx="607375" cy="792500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0" y="0"/>
                </a:moveTo>
                <a:lnTo>
                  <a:pt x="0" y="31700"/>
                </a:lnTo>
                <a:lnTo>
                  <a:pt x="6051" y="31700"/>
                </a:lnTo>
                <a:lnTo>
                  <a:pt x="24294" y="695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79324"/>
              </a:gs>
              <a:gs pos="100000">
                <a:srgbClr val="A45C0A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126450" y="4297500"/>
            <a:ext cx="3700600" cy="846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29472" y="0"/>
                </a:moveTo>
                <a:cubicBezTo>
                  <a:pt x="26727" y="0"/>
                  <a:pt x="24076" y="1279"/>
                  <a:pt x="22399" y="3585"/>
                </a:cubicBezTo>
                <a:lnTo>
                  <a:pt x="1" y="33840"/>
                </a:lnTo>
                <a:lnTo>
                  <a:pt x="148024" y="33840"/>
                </a:lnTo>
                <a:lnTo>
                  <a:pt x="31881" y="334"/>
                </a:lnTo>
                <a:cubicBezTo>
                  <a:pt x="31085" y="109"/>
                  <a:pt x="30275" y="0"/>
                  <a:pt x="294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5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713275" y="539500"/>
            <a:ext cx="56448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713250" y="1241900"/>
            <a:ext cx="7717500" cy="336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vvic"/>
              <a:buAutoNum type="arabicPeriod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2" name="Google Shape;22;p3"/>
          <p:cNvSpPr/>
          <p:nvPr/>
        </p:nvSpPr>
        <p:spPr>
          <a:xfrm flipH="1">
            <a:off x="-1793748" y="-1972014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rgbClr val="DE59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8430777" y="145011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713225" y="2277575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ubTitle" idx="2"/>
          </p:nvPr>
        </p:nvSpPr>
        <p:spPr>
          <a:xfrm>
            <a:off x="713225" y="2647618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ubTitle" idx="3"/>
          </p:nvPr>
        </p:nvSpPr>
        <p:spPr>
          <a:xfrm>
            <a:off x="3719050" y="2277575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4"/>
          </p:nvPr>
        </p:nvSpPr>
        <p:spPr>
          <a:xfrm>
            <a:off x="3719050" y="2647618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ubTitle" idx="5"/>
          </p:nvPr>
        </p:nvSpPr>
        <p:spPr>
          <a:xfrm>
            <a:off x="713225" y="3950750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6"/>
          </p:nvPr>
        </p:nvSpPr>
        <p:spPr>
          <a:xfrm>
            <a:off x="713225" y="4320803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7"/>
          </p:nvPr>
        </p:nvSpPr>
        <p:spPr>
          <a:xfrm>
            <a:off x="3719050" y="3950750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ubTitle" idx="8"/>
          </p:nvPr>
        </p:nvSpPr>
        <p:spPr>
          <a:xfrm>
            <a:off x="3719050" y="4320798"/>
            <a:ext cx="2584800" cy="2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title" hasCustomPrompt="1"/>
          </p:nvPr>
        </p:nvSpPr>
        <p:spPr>
          <a:xfrm>
            <a:off x="713225" y="1789775"/>
            <a:ext cx="7128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r>
              <a:t>xx%</a:t>
            </a:r>
          </a:p>
        </p:txBody>
      </p:sp>
      <p:sp>
        <p:nvSpPr>
          <p:cNvPr id="34" name="Google Shape;34;p4"/>
          <p:cNvSpPr txBox="1">
            <a:spLocks noGrp="1"/>
          </p:cNvSpPr>
          <p:nvPr>
            <p:ph type="title" idx="9" hasCustomPrompt="1"/>
          </p:nvPr>
        </p:nvSpPr>
        <p:spPr>
          <a:xfrm>
            <a:off x="3719050" y="1789775"/>
            <a:ext cx="7128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 b="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r>
              <a:t>xx%</a:t>
            </a:r>
          </a:p>
        </p:txBody>
      </p:sp>
      <p:sp>
        <p:nvSpPr>
          <p:cNvPr id="35" name="Google Shape;35;p4"/>
          <p:cNvSpPr txBox="1">
            <a:spLocks noGrp="1"/>
          </p:cNvSpPr>
          <p:nvPr>
            <p:ph type="title" idx="13" hasCustomPrompt="1"/>
          </p:nvPr>
        </p:nvSpPr>
        <p:spPr>
          <a:xfrm>
            <a:off x="713225" y="3462950"/>
            <a:ext cx="7128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 b="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r>
              <a:t>xx%</a:t>
            </a:r>
          </a:p>
        </p:txBody>
      </p:sp>
      <p:sp>
        <p:nvSpPr>
          <p:cNvPr id="36" name="Google Shape;36;p4"/>
          <p:cNvSpPr txBox="1">
            <a:spLocks noGrp="1"/>
          </p:cNvSpPr>
          <p:nvPr>
            <p:ph type="title" idx="14" hasCustomPrompt="1"/>
          </p:nvPr>
        </p:nvSpPr>
        <p:spPr>
          <a:xfrm>
            <a:off x="3719050" y="3462950"/>
            <a:ext cx="7128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 b="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>
            <a:r>
              <a:t>xx%</a:t>
            </a:r>
          </a:p>
        </p:txBody>
      </p:sp>
      <p:sp>
        <p:nvSpPr>
          <p:cNvPr id="37" name="Google Shape;37;p4"/>
          <p:cNvSpPr/>
          <p:nvPr/>
        </p:nvSpPr>
        <p:spPr>
          <a:xfrm>
            <a:off x="6604432" y="250"/>
            <a:ext cx="4014681" cy="5143361"/>
          </a:xfrm>
          <a:custGeom>
            <a:avLst/>
            <a:gdLst/>
            <a:ahLst/>
            <a:cxnLst/>
            <a:rect l="l" t="t" r="r" b="b"/>
            <a:pathLst>
              <a:path w="159836" h="204772" extrusionOk="0">
                <a:moveTo>
                  <a:pt x="108985" y="0"/>
                </a:moveTo>
                <a:lnTo>
                  <a:pt x="3072" y="139245"/>
                </a:lnTo>
                <a:cubicBezTo>
                  <a:pt x="228" y="142999"/>
                  <a:pt x="1" y="148005"/>
                  <a:pt x="2504" y="151873"/>
                </a:cubicBezTo>
                <a:lnTo>
                  <a:pt x="36177" y="204772"/>
                </a:lnTo>
                <a:lnTo>
                  <a:pt x="159836" y="204772"/>
                </a:lnTo>
                <a:lnTo>
                  <a:pt x="15983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7475936" y="250"/>
            <a:ext cx="3143154" cy="5143361"/>
          </a:xfrm>
          <a:custGeom>
            <a:avLst/>
            <a:gdLst/>
            <a:ahLst/>
            <a:cxnLst/>
            <a:rect l="l" t="t" r="r" b="b"/>
            <a:pathLst>
              <a:path w="125138" h="204772" extrusionOk="0">
                <a:moveTo>
                  <a:pt x="110008" y="0"/>
                </a:moveTo>
                <a:lnTo>
                  <a:pt x="3072" y="140838"/>
                </a:lnTo>
                <a:cubicBezTo>
                  <a:pt x="228" y="144478"/>
                  <a:pt x="0" y="149484"/>
                  <a:pt x="2503" y="153351"/>
                </a:cubicBezTo>
                <a:lnTo>
                  <a:pt x="35153" y="204772"/>
                </a:lnTo>
                <a:lnTo>
                  <a:pt x="125138" y="204772"/>
                </a:lnTo>
                <a:lnTo>
                  <a:pt x="1251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8344552" y="680286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 rot="5400000" flipH="1">
            <a:off x="141227" y="-214990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title" idx="15"/>
          </p:nvPr>
        </p:nvSpPr>
        <p:spPr>
          <a:xfrm>
            <a:off x="3094834" y="539500"/>
            <a:ext cx="39249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2641650" y="2965984"/>
            <a:ext cx="3860700" cy="62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subTitle" idx="1"/>
          </p:nvPr>
        </p:nvSpPr>
        <p:spPr>
          <a:xfrm>
            <a:off x="2641650" y="3749959"/>
            <a:ext cx="3860700" cy="2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title" idx="2" hasCustomPrompt="1"/>
          </p:nvPr>
        </p:nvSpPr>
        <p:spPr>
          <a:xfrm>
            <a:off x="4124100" y="1460463"/>
            <a:ext cx="895800" cy="62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Font typeface="Oswald Regular"/>
              <a:buNone/>
              <a:defRPr sz="6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Font typeface="Oswald Regular"/>
              <a:buNone/>
              <a:defRPr sz="2500"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6"/>
          <p:cNvSpPr/>
          <p:nvPr/>
        </p:nvSpPr>
        <p:spPr>
          <a:xfrm flipH="1">
            <a:off x="-1817043" y="250"/>
            <a:ext cx="4014681" cy="5143361"/>
          </a:xfrm>
          <a:custGeom>
            <a:avLst/>
            <a:gdLst/>
            <a:ahLst/>
            <a:cxnLst/>
            <a:rect l="l" t="t" r="r" b="b"/>
            <a:pathLst>
              <a:path w="159836" h="204772" extrusionOk="0">
                <a:moveTo>
                  <a:pt x="108985" y="0"/>
                </a:moveTo>
                <a:lnTo>
                  <a:pt x="3072" y="139245"/>
                </a:lnTo>
                <a:cubicBezTo>
                  <a:pt x="228" y="142999"/>
                  <a:pt x="1" y="148005"/>
                  <a:pt x="2504" y="151873"/>
                </a:cubicBezTo>
                <a:lnTo>
                  <a:pt x="36177" y="204772"/>
                </a:lnTo>
                <a:lnTo>
                  <a:pt x="159836" y="204772"/>
                </a:lnTo>
                <a:lnTo>
                  <a:pt x="15983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 flipH="1">
            <a:off x="-1817020" y="250"/>
            <a:ext cx="3143154" cy="5143361"/>
          </a:xfrm>
          <a:custGeom>
            <a:avLst/>
            <a:gdLst/>
            <a:ahLst/>
            <a:cxnLst/>
            <a:rect l="l" t="t" r="r" b="b"/>
            <a:pathLst>
              <a:path w="125138" h="204772" extrusionOk="0">
                <a:moveTo>
                  <a:pt x="110008" y="0"/>
                </a:moveTo>
                <a:lnTo>
                  <a:pt x="3072" y="140838"/>
                </a:lnTo>
                <a:cubicBezTo>
                  <a:pt x="228" y="144478"/>
                  <a:pt x="0" y="149484"/>
                  <a:pt x="2503" y="153351"/>
                </a:cubicBezTo>
                <a:lnTo>
                  <a:pt x="35153" y="204772"/>
                </a:lnTo>
                <a:lnTo>
                  <a:pt x="125138" y="204772"/>
                </a:lnTo>
                <a:lnTo>
                  <a:pt x="1251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6"/>
          <p:cNvSpPr/>
          <p:nvPr/>
        </p:nvSpPr>
        <p:spPr>
          <a:xfrm flipH="1">
            <a:off x="-1816998" y="680286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 rot="-5400000">
            <a:off x="6784852" y="-214990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>
            <a:spLocks noGrp="1"/>
          </p:cNvSpPr>
          <p:nvPr>
            <p:ph type="title"/>
          </p:nvPr>
        </p:nvSpPr>
        <p:spPr>
          <a:xfrm>
            <a:off x="4395600" y="1513825"/>
            <a:ext cx="3573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 b="0">
                <a:solidFill>
                  <a:schemeClr val="accent4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ubTitle" idx="1"/>
          </p:nvPr>
        </p:nvSpPr>
        <p:spPr>
          <a:xfrm>
            <a:off x="4395600" y="2293775"/>
            <a:ext cx="3573600" cy="133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- 2">
  <p:cSld name="CUSTOM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2846700" y="539500"/>
            <a:ext cx="3450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ubTitle" idx="1"/>
          </p:nvPr>
        </p:nvSpPr>
        <p:spPr>
          <a:xfrm>
            <a:off x="865689" y="1675300"/>
            <a:ext cx="24696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4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ubTitle" idx="2"/>
          </p:nvPr>
        </p:nvSpPr>
        <p:spPr>
          <a:xfrm>
            <a:off x="865689" y="1983543"/>
            <a:ext cx="2469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subTitle" idx="3"/>
          </p:nvPr>
        </p:nvSpPr>
        <p:spPr>
          <a:xfrm>
            <a:off x="865689" y="3115550"/>
            <a:ext cx="24696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ubTitle" idx="4"/>
          </p:nvPr>
        </p:nvSpPr>
        <p:spPr>
          <a:xfrm>
            <a:off x="865689" y="3423804"/>
            <a:ext cx="2469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ubTitle" idx="5"/>
          </p:nvPr>
        </p:nvSpPr>
        <p:spPr>
          <a:xfrm>
            <a:off x="5808711" y="1675300"/>
            <a:ext cx="24696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2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subTitle" idx="6"/>
          </p:nvPr>
        </p:nvSpPr>
        <p:spPr>
          <a:xfrm>
            <a:off x="5808711" y="1983543"/>
            <a:ext cx="2469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ubTitle" idx="7"/>
          </p:nvPr>
        </p:nvSpPr>
        <p:spPr>
          <a:xfrm>
            <a:off x="5808711" y="3115550"/>
            <a:ext cx="24696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4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8"/>
          </p:nvPr>
        </p:nvSpPr>
        <p:spPr>
          <a:xfrm>
            <a:off x="5808711" y="3423804"/>
            <a:ext cx="2469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0" y="4351000"/>
            <a:ext cx="607375" cy="792500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0" y="0"/>
                </a:moveTo>
                <a:lnTo>
                  <a:pt x="0" y="31700"/>
                </a:lnTo>
                <a:lnTo>
                  <a:pt x="6051" y="31700"/>
                </a:lnTo>
                <a:lnTo>
                  <a:pt x="24294" y="695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79324"/>
              </a:gs>
              <a:gs pos="100000">
                <a:srgbClr val="A45C0A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8"/>
          <p:cNvSpPr/>
          <p:nvPr/>
        </p:nvSpPr>
        <p:spPr>
          <a:xfrm>
            <a:off x="126450" y="4297500"/>
            <a:ext cx="3700600" cy="846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29472" y="0"/>
                </a:moveTo>
                <a:cubicBezTo>
                  <a:pt x="26727" y="0"/>
                  <a:pt x="24076" y="1279"/>
                  <a:pt x="22399" y="3585"/>
                </a:cubicBezTo>
                <a:lnTo>
                  <a:pt x="1" y="33840"/>
                </a:lnTo>
                <a:lnTo>
                  <a:pt x="148024" y="33840"/>
                </a:lnTo>
                <a:lnTo>
                  <a:pt x="31881" y="334"/>
                </a:lnTo>
                <a:cubicBezTo>
                  <a:pt x="31085" y="109"/>
                  <a:pt x="30275" y="0"/>
                  <a:pt x="294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/>
          <p:nvPr/>
        </p:nvSpPr>
        <p:spPr>
          <a:xfrm>
            <a:off x="8536631" y="0"/>
            <a:ext cx="607375" cy="792500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18244" y="0"/>
                </a:moveTo>
                <a:lnTo>
                  <a:pt x="0" y="24746"/>
                </a:lnTo>
                <a:lnTo>
                  <a:pt x="24295" y="31700"/>
                </a:lnTo>
                <a:lnTo>
                  <a:pt x="24295" y="0"/>
                </a:lnTo>
                <a:close/>
              </a:path>
            </a:pathLst>
          </a:custGeom>
          <a:gradFill>
            <a:gsLst>
              <a:gs pos="0">
                <a:srgbClr val="B23363"/>
              </a:gs>
              <a:gs pos="100000">
                <a:srgbClr val="95265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>
            <a:off x="5304525" y="0"/>
            <a:ext cx="3700600" cy="846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1" y="0"/>
                </a:moveTo>
                <a:lnTo>
                  <a:pt x="116143" y="33506"/>
                </a:lnTo>
                <a:cubicBezTo>
                  <a:pt x="116940" y="33731"/>
                  <a:pt x="117750" y="33840"/>
                  <a:pt x="118553" y="33840"/>
                </a:cubicBezTo>
                <a:cubicBezTo>
                  <a:pt x="121302" y="33840"/>
                  <a:pt x="123969" y="32561"/>
                  <a:pt x="125716" y="30255"/>
                </a:cubicBezTo>
                <a:lnTo>
                  <a:pt x="1480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title" idx="9" hasCustomPrompt="1"/>
          </p:nvPr>
        </p:nvSpPr>
        <p:spPr>
          <a:xfrm>
            <a:off x="3787766" y="1863625"/>
            <a:ext cx="3576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4" name="Google Shape;74;p8"/>
          <p:cNvSpPr txBox="1">
            <a:spLocks noGrp="1"/>
          </p:cNvSpPr>
          <p:nvPr>
            <p:ph type="title" idx="13" hasCustomPrompt="1"/>
          </p:nvPr>
        </p:nvSpPr>
        <p:spPr>
          <a:xfrm>
            <a:off x="3787766" y="3303875"/>
            <a:ext cx="3576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8"/>
          <p:cNvSpPr txBox="1">
            <a:spLocks noGrp="1"/>
          </p:cNvSpPr>
          <p:nvPr>
            <p:ph type="title" idx="14" hasCustomPrompt="1"/>
          </p:nvPr>
        </p:nvSpPr>
        <p:spPr>
          <a:xfrm>
            <a:off x="4922312" y="3303875"/>
            <a:ext cx="3576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6" name="Google Shape;76;p8"/>
          <p:cNvSpPr txBox="1">
            <a:spLocks noGrp="1"/>
          </p:cNvSpPr>
          <p:nvPr>
            <p:ph type="title" idx="15" hasCustomPrompt="1"/>
          </p:nvPr>
        </p:nvSpPr>
        <p:spPr>
          <a:xfrm>
            <a:off x="4922312" y="1863625"/>
            <a:ext cx="3576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- 2">
  <p:cSld name="CUSTOM_2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2980925" y="539500"/>
            <a:ext cx="30549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2980925" y="1857414"/>
            <a:ext cx="36420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ubTitle" idx="2"/>
          </p:nvPr>
        </p:nvSpPr>
        <p:spPr>
          <a:xfrm>
            <a:off x="2980925" y="2557364"/>
            <a:ext cx="3642000" cy="19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81" name="Google Shape;81;p9"/>
          <p:cNvSpPr/>
          <p:nvPr/>
        </p:nvSpPr>
        <p:spPr>
          <a:xfrm>
            <a:off x="7772608" y="250"/>
            <a:ext cx="3143154" cy="5143361"/>
          </a:xfrm>
          <a:custGeom>
            <a:avLst/>
            <a:gdLst/>
            <a:ahLst/>
            <a:cxnLst/>
            <a:rect l="l" t="t" r="r" b="b"/>
            <a:pathLst>
              <a:path w="125138" h="204772" extrusionOk="0">
                <a:moveTo>
                  <a:pt x="110008" y="0"/>
                </a:moveTo>
                <a:lnTo>
                  <a:pt x="3072" y="140838"/>
                </a:lnTo>
                <a:cubicBezTo>
                  <a:pt x="228" y="144478"/>
                  <a:pt x="0" y="149484"/>
                  <a:pt x="2503" y="153351"/>
                </a:cubicBezTo>
                <a:lnTo>
                  <a:pt x="35153" y="204772"/>
                </a:lnTo>
                <a:lnTo>
                  <a:pt x="125138" y="204772"/>
                </a:lnTo>
                <a:lnTo>
                  <a:pt x="1251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9"/>
          <p:cNvSpPr/>
          <p:nvPr/>
        </p:nvSpPr>
        <p:spPr>
          <a:xfrm rot="5400000" flipH="1">
            <a:off x="39374" y="-214990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4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title"/>
          </p:nvPr>
        </p:nvSpPr>
        <p:spPr>
          <a:xfrm>
            <a:off x="2170200" y="539500"/>
            <a:ext cx="4803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subTitle" idx="1"/>
          </p:nvPr>
        </p:nvSpPr>
        <p:spPr>
          <a:xfrm>
            <a:off x="2793900" y="1857414"/>
            <a:ext cx="20883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subTitle" idx="2"/>
          </p:nvPr>
        </p:nvSpPr>
        <p:spPr>
          <a:xfrm flipH="1">
            <a:off x="5286913" y="2557364"/>
            <a:ext cx="20883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subTitle" idx="3"/>
          </p:nvPr>
        </p:nvSpPr>
        <p:spPr>
          <a:xfrm flipH="1">
            <a:off x="2793900" y="2557364"/>
            <a:ext cx="2088300" cy="11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88" name="Google Shape;88;p10"/>
          <p:cNvSpPr/>
          <p:nvPr/>
        </p:nvSpPr>
        <p:spPr>
          <a:xfrm rot="5400000" flipH="1">
            <a:off x="308683" y="-214935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0"/>
          <p:cNvSpPr/>
          <p:nvPr/>
        </p:nvSpPr>
        <p:spPr>
          <a:xfrm>
            <a:off x="7906633" y="64486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0"/>
          <p:cNvSpPr/>
          <p:nvPr/>
        </p:nvSpPr>
        <p:spPr>
          <a:xfrm>
            <a:off x="8287633" y="1442286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- 3">
  <p:cSld name="CUSTOM_1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"/>
          <p:cNvSpPr txBox="1">
            <a:spLocks noGrp="1"/>
          </p:cNvSpPr>
          <p:nvPr>
            <p:ph type="title"/>
          </p:nvPr>
        </p:nvSpPr>
        <p:spPr>
          <a:xfrm>
            <a:off x="2671800" y="539500"/>
            <a:ext cx="38004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subTitle" idx="1"/>
          </p:nvPr>
        </p:nvSpPr>
        <p:spPr>
          <a:xfrm>
            <a:off x="1101919" y="2677750"/>
            <a:ext cx="1557300" cy="1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subTitle" idx="2"/>
          </p:nvPr>
        </p:nvSpPr>
        <p:spPr>
          <a:xfrm>
            <a:off x="1101919" y="3134359"/>
            <a:ext cx="1557300" cy="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subTitle" idx="3"/>
          </p:nvPr>
        </p:nvSpPr>
        <p:spPr>
          <a:xfrm>
            <a:off x="2956919" y="2677750"/>
            <a:ext cx="1557300" cy="1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subTitle" idx="4"/>
          </p:nvPr>
        </p:nvSpPr>
        <p:spPr>
          <a:xfrm>
            <a:off x="2956919" y="3134359"/>
            <a:ext cx="1557300" cy="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ubTitle" idx="5"/>
          </p:nvPr>
        </p:nvSpPr>
        <p:spPr>
          <a:xfrm>
            <a:off x="4811906" y="2677750"/>
            <a:ext cx="1557300" cy="1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subTitle" idx="6"/>
          </p:nvPr>
        </p:nvSpPr>
        <p:spPr>
          <a:xfrm>
            <a:off x="4811906" y="3134359"/>
            <a:ext cx="1557300" cy="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subTitle" idx="7"/>
          </p:nvPr>
        </p:nvSpPr>
        <p:spPr>
          <a:xfrm>
            <a:off x="6666894" y="2677750"/>
            <a:ext cx="1557300" cy="1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subTitle" idx="8"/>
          </p:nvPr>
        </p:nvSpPr>
        <p:spPr>
          <a:xfrm>
            <a:off x="6666894" y="3134359"/>
            <a:ext cx="1557300" cy="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1"/>
          <p:cNvSpPr/>
          <p:nvPr/>
        </p:nvSpPr>
        <p:spPr>
          <a:xfrm rot="-5400000">
            <a:off x="6520596" y="-2181640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1"/>
          <p:cNvSpPr/>
          <p:nvPr/>
        </p:nvSpPr>
        <p:spPr>
          <a:xfrm rot="5400000">
            <a:off x="629321" y="2813435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1"/>
          <p:cNvSpPr/>
          <p:nvPr/>
        </p:nvSpPr>
        <p:spPr>
          <a:xfrm rot="-5400000">
            <a:off x="5302321" y="-2536015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- 4">
  <p:cSld name="CUSTOM_3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>
            <a:spLocks noGrp="1"/>
          </p:cNvSpPr>
          <p:nvPr>
            <p:ph type="title"/>
          </p:nvPr>
        </p:nvSpPr>
        <p:spPr>
          <a:xfrm>
            <a:off x="3383250" y="539500"/>
            <a:ext cx="23775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subTitle" idx="1"/>
          </p:nvPr>
        </p:nvSpPr>
        <p:spPr>
          <a:xfrm>
            <a:off x="659800" y="1316320"/>
            <a:ext cx="19410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2"/>
          <p:cNvSpPr txBox="1">
            <a:spLocks noGrp="1"/>
          </p:cNvSpPr>
          <p:nvPr>
            <p:ph type="subTitle" idx="2"/>
          </p:nvPr>
        </p:nvSpPr>
        <p:spPr>
          <a:xfrm>
            <a:off x="4586463" y="1316320"/>
            <a:ext cx="19410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2"/>
          <p:cNvSpPr txBox="1">
            <a:spLocks noGrp="1"/>
          </p:cNvSpPr>
          <p:nvPr>
            <p:ph type="subTitle" idx="3"/>
          </p:nvPr>
        </p:nvSpPr>
        <p:spPr>
          <a:xfrm>
            <a:off x="2623138" y="3879199"/>
            <a:ext cx="19410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subTitle" idx="4"/>
          </p:nvPr>
        </p:nvSpPr>
        <p:spPr>
          <a:xfrm>
            <a:off x="6549788" y="3879199"/>
            <a:ext cx="19410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2"/>
          <p:cNvSpPr/>
          <p:nvPr/>
        </p:nvSpPr>
        <p:spPr>
          <a:xfrm>
            <a:off x="0" y="4351000"/>
            <a:ext cx="607375" cy="792500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0" y="0"/>
                </a:moveTo>
                <a:lnTo>
                  <a:pt x="0" y="31700"/>
                </a:lnTo>
                <a:lnTo>
                  <a:pt x="6051" y="31700"/>
                </a:lnTo>
                <a:lnTo>
                  <a:pt x="24294" y="695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79324"/>
              </a:gs>
              <a:gs pos="100000">
                <a:srgbClr val="A45C0A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2"/>
          <p:cNvSpPr/>
          <p:nvPr/>
        </p:nvSpPr>
        <p:spPr>
          <a:xfrm>
            <a:off x="126450" y="4297500"/>
            <a:ext cx="3700600" cy="846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29472" y="0"/>
                </a:moveTo>
                <a:cubicBezTo>
                  <a:pt x="26727" y="0"/>
                  <a:pt x="24076" y="1279"/>
                  <a:pt x="22399" y="3585"/>
                </a:cubicBezTo>
                <a:lnTo>
                  <a:pt x="1" y="33840"/>
                </a:lnTo>
                <a:lnTo>
                  <a:pt x="148024" y="33840"/>
                </a:lnTo>
                <a:lnTo>
                  <a:pt x="31881" y="334"/>
                </a:lnTo>
                <a:cubicBezTo>
                  <a:pt x="31085" y="109"/>
                  <a:pt x="30275" y="0"/>
                  <a:pt x="294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2"/>
          <p:cNvSpPr/>
          <p:nvPr/>
        </p:nvSpPr>
        <p:spPr>
          <a:xfrm>
            <a:off x="8536631" y="0"/>
            <a:ext cx="607375" cy="792500"/>
          </a:xfrm>
          <a:custGeom>
            <a:avLst/>
            <a:gdLst/>
            <a:ahLst/>
            <a:cxnLst/>
            <a:rect l="l" t="t" r="r" b="b"/>
            <a:pathLst>
              <a:path w="24295" h="31700" extrusionOk="0">
                <a:moveTo>
                  <a:pt x="18244" y="0"/>
                </a:moveTo>
                <a:lnTo>
                  <a:pt x="0" y="24746"/>
                </a:lnTo>
                <a:lnTo>
                  <a:pt x="24295" y="31700"/>
                </a:lnTo>
                <a:lnTo>
                  <a:pt x="24295" y="0"/>
                </a:lnTo>
                <a:close/>
              </a:path>
            </a:pathLst>
          </a:custGeom>
          <a:gradFill>
            <a:gsLst>
              <a:gs pos="0">
                <a:srgbClr val="B23363"/>
              </a:gs>
              <a:gs pos="100000">
                <a:srgbClr val="95265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2"/>
          <p:cNvSpPr/>
          <p:nvPr/>
        </p:nvSpPr>
        <p:spPr>
          <a:xfrm>
            <a:off x="5304525" y="0"/>
            <a:ext cx="3700600" cy="846000"/>
          </a:xfrm>
          <a:custGeom>
            <a:avLst/>
            <a:gdLst/>
            <a:ahLst/>
            <a:cxnLst/>
            <a:rect l="l" t="t" r="r" b="b"/>
            <a:pathLst>
              <a:path w="148024" h="33840" extrusionOk="0">
                <a:moveTo>
                  <a:pt x="1" y="0"/>
                </a:moveTo>
                <a:lnTo>
                  <a:pt x="116143" y="33506"/>
                </a:lnTo>
                <a:cubicBezTo>
                  <a:pt x="116940" y="33731"/>
                  <a:pt x="117750" y="33840"/>
                  <a:pt x="118553" y="33840"/>
                </a:cubicBezTo>
                <a:cubicBezTo>
                  <a:pt x="121302" y="33840"/>
                  <a:pt x="123969" y="32561"/>
                  <a:pt x="125716" y="30255"/>
                </a:cubicBezTo>
                <a:lnTo>
                  <a:pt x="1480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2"/>
          <p:cNvSpPr txBox="1">
            <a:spLocks noGrp="1"/>
          </p:cNvSpPr>
          <p:nvPr>
            <p:ph type="title" idx="5" hasCustomPrompt="1"/>
          </p:nvPr>
        </p:nvSpPr>
        <p:spPr>
          <a:xfrm>
            <a:off x="3354083" y="2804200"/>
            <a:ext cx="4791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5" name="Google Shape;115;p12"/>
          <p:cNvSpPr txBox="1">
            <a:spLocks noGrp="1"/>
          </p:cNvSpPr>
          <p:nvPr>
            <p:ph type="title" idx="6" hasCustomPrompt="1"/>
          </p:nvPr>
        </p:nvSpPr>
        <p:spPr>
          <a:xfrm>
            <a:off x="5317417" y="2804200"/>
            <a:ext cx="4791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6" name="Google Shape;116;p12"/>
          <p:cNvSpPr txBox="1">
            <a:spLocks noGrp="1"/>
          </p:cNvSpPr>
          <p:nvPr>
            <p:ph type="title" idx="7" hasCustomPrompt="1"/>
          </p:nvPr>
        </p:nvSpPr>
        <p:spPr>
          <a:xfrm>
            <a:off x="7280750" y="2804200"/>
            <a:ext cx="4791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7" name="Google Shape;117;p12"/>
          <p:cNvSpPr txBox="1">
            <a:spLocks noGrp="1"/>
          </p:cNvSpPr>
          <p:nvPr>
            <p:ph type="title" idx="8" hasCustomPrompt="1"/>
          </p:nvPr>
        </p:nvSpPr>
        <p:spPr>
          <a:xfrm>
            <a:off x="1390750" y="2804200"/>
            <a:ext cx="479100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"/>
          <p:cNvSpPr/>
          <p:nvPr/>
        </p:nvSpPr>
        <p:spPr>
          <a:xfrm rot="-5400000" flipH="1">
            <a:off x="4404615" y="1519307"/>
            <a:ext cx="3321695" cy="2806150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3"/>
          <p:cNvSpPr/>
          <p:nvPr/>
        </p:nvSpPr>
        <p:spPr>
          <a:xfrm rot="5400000">
            <a:off x="1417690" y="1519307"/>
            <a:ext cx="3321695" cy="2806150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/>
          </p:nvPr>
        </p:nvSpPr>
        <p:spPr>
          <a:xfrm>
            <a:off x="2414850" y="539500"/>
            <a:ext cx="43143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1"/>
          </p:nvPr>
        </p:nvSpPr>
        <p:spPr>
          <a:xfrm>
            <a:off x="2621038" y="2683198"/>
            <a:ext cx="1524600" cy="2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3"/>
          <p:cNvSpPr/>
          <p:nvPr/>
        </p:nvSpPr>
        <p:spPr>
          <a:xfrm flipH="1">
            <a:off x="-1116642" y="908886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/>
          <p:nvPr/>
        </p:nvSpPr>
        <p:spPr>
          <a:xfrm rot="-5400000">
            <a:off x="6237227" y="-214990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2"/>
          </p:nvPr>
        </p:nvSpPr>
        <p:spPr>
          <a:xfrm>
            <a:off x="2621038" y="2983375"/>
            <a:ext cx="1524600" cy="6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3"/>
          </p:nvPr>
        </p:nvSpPr>
        <p:spPr>
          <a:xfrm>
            <a:off x="4998363" y="2683198"/>
            <a:ext cx="1524600" cy="21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4"/>
          </p:nvPr>
        </p:nvSpPr>
        <p:spPr>
          <a:xfrm>
            <a:off x="4998363" y="2983375"/>
            <a:ext cx="1524600" cy="6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mall numbers">
  <p:cSld name="CUSTOM_18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>
            <a:spLocks noGrp="1"/>
          </p:cNvSpPr>
          <p:nvPr>
            <p:ph type="title"/>
          </p:nvPr>
        </p:nvSpPr>
        <p:spPr>
          <a:xfrm>
            <a:off x="2988750" y="539500"/>
            <a:ext cx="31665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Oswald Regular"/>
              <a:buNone/>
              <a:defRPr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title" idx="2" hasCustomPrompt="1"/>
          </p:nvPr>
        </p:nvSpPr>
        <p:spPr>
          <a:xfrm>
            <a:off x="1646031" y="2213851"/>
            <a:ext cx="879300" cy="58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100" b="0">
                <a:solidFill>
                  <a:schemeClr val="accent4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1" name="Google Shape;131;p14"/>
          <p:cNvSpPr txBox="1">
            <a:spLocks noGrp="1"/>
          </p:cNvSpPr>
          <p:nvPr>
            <p:ph type="subTitle" idx="1"/>
          </p:nvPr>
        </p:nvSpPr>
        <p:spPr>
          <a:xfrm>
            <a:off x="1271275" y="3335951"/>
            <a:ext cx="1608600" cy="7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title" idx="3" hasCustomPrompt="1"/>
          </p:nvPr>
        </p:nvSpPr>
        <p:spPr>
          <a:xfrm>
            <a:off x="4136972" y="2213851"/>
            <a:ext cx="879300" cy="58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100" b="0">
                <a:solidFill>
                  <a:schemeClr val="accent2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3" name="Google Shape;133;p14"/>
          <p:cNvSpPr txBox="1">
            <a:spLocks noGrp="1"/>
          </p:cNvSpPr>
          <p:nvPr>
            <p:ph type="subTitle" idx="4"/>
          </p:nvPr>
        </p:nvSpPr>
        <p:spPr>
          <a:xfrm>
            <a:off x="3777213" y="3335951"/>
            <a:ext cx="1608600" cy="7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title" idx="5" hasCustomPrompt="1"/>
          </p:nvPr>
        </p:nvSpPr>
        <p:spPr>
          <a:xfrm>
            <a:off x="6628779" y="2213851"/>
            <a:ext cx="879300" cy="58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100" b="0">
                <a:solidFill>
                  <a:schemeClr val="accent5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5" name="Google Shape;135;p14"/>
          <p:cNvSpPr txBox="1">
            <a:spLocks noGrp="1"/>
          </p:cNvSpPr>
          <p:nvPr>
            <p:ph type="subTitle" idx="6"/>
          </p:nvPr>
        </p:nvSpPr>
        <p:spPr>
          <a:xfrm>
            <a:off x="6264125" y="3335951"/>
            <a:ext cx="1608600" cy="7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4"/>
          <p:cNvSpPr/>
          <p:nvPr/>
        </p:nvSpPr>
        <p:spPr>
          <a:xfrm rot="5400000" flipH="1">
            <a:off x="907046" y="-2105440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4"/>
          <p:cNvSpPr/>
          <p:nvPr/>
        </p:nvSpPr>
        <p:spPr>
          <a:xfrm rot="-5400000" flipH="1">
            <a:off x="6682621" y="2809635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641200" y="539500"/>
            <a:ext cx="3861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5"/>
          <p:cNvSpPr/>
          <p:nvPr/>
        </p:nvSpPr>
        <p:spPr>
          <a:xfrm rot="-5400000">
            <a:off x="5987499" y="-3259700"/>
            <a:ext cx="3143154" cy="5143361"/>
          </a:xfrm>
          <a:custGeom>
            <a:avLst/>
            <a:gdLst/>
            <a:ahLst/>
            <a:cxnLst/>
            <a:rect l="l" t="t" r="r" b="b"/>
            <a:pathLst>
              <a:path w="125138" h="204772" extrusionOk="0">
                <a:moveTo>
                  <a:pt x="110008" y="0"/>
                </a:moveTo>
                <a:lnTo>
                  <a:pt x="3072" y="140838"/>
                </a:lnTo>
                <a:cubicBezTo>
                  <a:pt x="228" y="144478"/>
                  <a:pt x="0" y="149484"/>
                  <a:pt x="2503" y="153351"/>
                </a:cubicBezTo>
                <a:lnTo>
                  <a:pt x="35153" y="204772"/>
                </a:lnTo>
                <a:lnTo>
                  <a:pt x="125138" y="204772"/>
                </a:lnTo>
                <a:lnTo>
                  <a:pt x="1251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5"/>
          <p:cNvSpPr/>
          <p:nvPr/>
        </p:nvSpPr>
        <p:spPr>
          <a:xfrm rot="5400000">
            <a:off x="105352" y="286791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5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 txBox="1">
            <a:spLocks noGrp="1"/>
          </p:cNvSpPr>
          <p:nvPr>
            <p:ph type="title"/>
          </p:nvPr>
        </p:nvSpPr>
        <p:spPr>
          <a:xfrm>
            <a:off x="2610450" y="539500"/>
            <a:ext cx="3923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144" name="Google Shape;144;p16"/>
          <p:cNvSpPr txBox="1">
            <a:spLocks noGrp="1"/>
          </p:cNvSpPr>
          <p:nvPr>
            <p:ph type="subTitle" idx="1"/>
          </p:nvPr>
        </p:nvSpPr>
        <p:spPr>
          <a:xfrm>
            <a:off x="637025" y="3443000"/>
            <a:ext cx="2335800" cy="2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subTitle" idx="2"/>
          </p:nvPr>
        </p:nvSpPr>
        <p:spPr>
          <a:xfrm>
            <a:off x="637025" y="3754550"/>
            <a:ext cx="2335800" cy="46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"/>
          <p:cNvSpPr txBox="1">
            <a:spLocks noGrp="1"/>
          </p:cNvSpPr>
          <p:nvPr>
            <p:ph type="subTitle" idx="3"/>
          </p:nvPr>
        </p:nvSpPr>
        <p:spPr>
          <a:xfrm>
            <a:off x="3404100" y="3443000"/>
            <a:ext cx="2335800" cy="2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subTitle" idx="4"/>
          </p:nvPr>
        </p:nvSpPr>
        <p:spPr>
          <a:xfrm>
            <a:off x="3404100" y="3754550"/>
            <a:ext cx="2335800" cy="46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subTitle" idx="5"/>
          </p:nvPr>
        </p:nvSpPr>
        <p:spPr>
          <a:xfrm>
            <a:off x="6171175" y="3443000"/>
            <a:ext cx="2335800" cy="2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subTitle" idx="6"/>
          </p:nvPr>
        </p:nvSpPr>
        <p:spPr>
          <a:xfrm>
            <a:off x="6171175" y="3754550"/>
            <a:ext cx="2335800" cy="46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6"/>
          <p:cNvSpPr/>
          <p:nvPr/>
        </p:nvSpPr>
        <p:spPr>
          <a:xfrm rot="5400000" flipH="1">
            <a:off x="949452" y="-2429214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rgbClr val="DE59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6"/>
          <p:cNvSpPr/>
          <p:nvPr/>
        </p:nvSpPr>
        <p:spPr>
          <a:xfrm rot="10800000" flipH="1">
            <a:off x="8102871" y="-215990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1">
  <p:cSld name="CUSTOM_12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9"/>
          <p:cNvSpPr txBox="1">
            <a:spLocks noGrp="1"/>
          </p:cNvSpPr>
          <p:nvPr>
            <p:ph type="title"/>
          </p:nvPr>
        </p:nvSpPr>
        <p:spPr>
          <a:xfrm>
            <a:off x="2128500" y="539500"/>
            <a:ext cx="48870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183" name="Google Shape;183;p19"/>
          <p:cNvSpPr/>
          <p:nvPr/>
        </p:nvSpPr>
        <p:spPr>
          <a:xfrm rot="5400000" flipH="1">
            <a:off x="1243333" y="-2455647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9"/>
          <p:cNvSpPr/>
          <p:nvPr/>
        </p:nvSpPr>
        <p:spPr>
          <a:xfrm rot="5400000" flipH="1">
            <a:off x="47633" y="-2230697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9"/>
          <p:cNvSpPr/>
          <p:nvPr/>
        </p:nvSpPr>
        <p:spPr>
          <a:xfrm rot="-5400000" flipH="1">
            <a:off x="6937658" y="3176828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- 2">
  <p:cSld name="CUSTOM_17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0"/>
          <p:cNvSpPr txBox="1">
            <a:spLocks noGrp="1"/>
          </p:cNvSpPr>
          <p:nvPr>
            <p:ph type="title"/>
          </p:nvPr>
        </p:nvSpPr>
        <p:spPr>
          <a:xfrm>
            <a:off x="3219150" y="539500"/>
            <a:ext cx="27057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Oswald Regular"/>
              <a:buNone/>
              <a:defRPr sz="3500" b="0"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188" name="Google Shape;188;p20"/>
          <p:cNvSpPr txBox="1">
            <a:spLocks noGrp="1"/>
          </p:cNvSpPr>
          <p:nvPr>
            <p:ph type="subTitle" idx="1"/>
          </p:nvPr>
        </p:nvSpPr>
        <p:spPr>
          <a:xfrm>
            <a:off x="1278525" y="1572838"/>
            <a:ext cx="2976000" cy="2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0"/>
          <p:cNvSpPr txBox="1">
            <a:spLocks noGrp="1"/>
          </p:cNvSpPr>
          <p:nvPr>
            <p:ph type="subTitle" idx="2"/>
          </p:nvPr>
        </p:nvSpPr>
        <p:spPr>
          <a:xfrm>
            <a:off x="1278525" y="1915563"/>
            <a:ext cx="2976000" cy="15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90" name="Google Shape;190;p20"/>
          <p:cNvSpPr txBox="1">
            <a:spLocks noGrp="1"/>
          </p:cNvSpPr>
          <p:nvPr>
            <p:ph type="subTitle" idx="3"/>
          </p:nvPr>
        </p:nvSpPr>
        <p:spPr>
          <a:xfrm>
            <a:off x="4889475" y="1572838"/>
            <a:ext cx="2976000" cy="2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0"/>
          <p:cNvSpPr txBox="1">
            <a:spLocks noGrp="1"/>
          </p:cNvSpPr>
          <p:nvPr>
            <p:ph type="subTitle" idx="4"/>
          </p:nvPr>
        </p:nvSpPr>
        <p:spPr>
          <a:xfrm>
            <a:off x="4889475" y="1915563"/>
            <a:ext cx="29760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92" name="Google Shape;192;p20"/>
          <p:cNvSpPr txBox="1">
            <a:spLocks noGrp="1"/>
          </p:cNvSpPr>
          <p:nvPr>
            <p:ph type="subTitle" idx="5"/>
          </p:nvPr>
        </p:nvSpPr>
        <p:spPr>
          <a:xfrm>
            <a:off x="4889475" y="2832838"/>
            <a:ext cx="2976000" cy="2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0"/>
          <p:cNvSpPr txBox="1">
            <a:spLocks noGrp="1"/>
          </p:cNvSpPr>
          <p:nvPr>
            <p:ph type="subTitle" idx="6"/>
          </p:nvPr>
        </p:nvSpPr>
        <p:spPr>
          <a:xfrm>
            <a:off x="4889475" y="3175563"/>
            <a:ext cx="29760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p20"/>
          <p:cNvSpPr/>
          <p:nvPr/>
        </p:nvSpPr>
        <p:spPr>
          <a:xfrm rot="-5400000">
            <a:off x="5686433" y="-2455647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0"/>
          <p:cNvSpPr/>
          <p:nvPr/>
        </p:nvSpPr>
        <p:spPr>
          <a:xfrm rot="-5400000">
            <a:off x="6882133" y="-2230697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0"/>
          <p:cNvSpPr/>
          <p:nvPr/>
        </p:nvSpPr>
        <p:spPr>
          <a:xfrm rot="5400000">
            <a:off x="921983" y="2771603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- 3">
  <p:cSld name="CUSTOM_7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"/>
          <p:cNvSpPr txBox="1">
            <a:spLocks noGrp="1"/>
          </p:cNvSpPr>
          <p:nvPr>
            <p:ph type="title"/>
          </p:nvPr>
        </p:nvSpPr>
        <p:spPr>
          <a:xfrm>
            <a:off x="1289100" y="1763125"/>
            <a:ext cx="25383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000"/>
              <a:buFont typeface="Oswald Regular"/>
              <a:buNone/>
              <a:defRPr sz="4000" b="0">
                <a:solidFill>
                  <a:schemeClr val="accent2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20" name="Google Shape;220;p25"/>
          <p:cNvSpPr txBox="1">
            <a:spLocks noGrp="1"/>
          </p:cNvSpPr>
          <p:nvPr>
            <p:ph type="subTitle" idx="1"/>
          </p:nvPr>
        </p:nvSpPr>
        <p:spPr>
          <a:xfrm>
            <a:off x="1288960" y="2426388"/>
            <a:ext cx="2538300" cy="133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5"/>
          <p:cNvSpPr/>
          <p:nvPr/>
        </p:nvSpPr>
        <p:spPr>
          <a:xfrm rot="5400000" flipH="1">
            <a:off x="1624333" y="-2455647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5"/>
          <p:cNvSpPr/>
          <p:nvPr/>
        </p:nvSpPr>
        <p:spPr>
          <a:xfrm rot="5400000" flipH="1">
            <a:off x="428633" y="-2230697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5"/>
          <p:cNvSpPr/>
          <p:nvPr/>
        </p:nvSpPr>
        <p:spPr>
          <a:xfrm rot="-5400000" flipH="1">
            <a:off x="6937658" y="3176828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 and list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21"/>
          <p:cNvGrpSpPr/>
          <p:nvPr/>
        </p:nvGrpSpPr>
        <p:grpSpPr>
          <a:xfrm>
            <a:off x="-46954" y="-1807"/>
            <a:ext cx="9187040" cy="5145310"/>
            <a:chOff x="-46954" y="-1807"/>
            <a:chExt cx="9187040" cy="5145310"/>
          </a:xfrm>
        </p:grpSpPr>
        <p:grpSp>
          <p:nvGrpSpPr>
            <p:cNvPr id="394" name="Google Shape;394;p21"/>
            <p:cNvGrpSpPr/>
            <p:nvPr/>
          </p:nvGrpSpPr>
          <p:grpSpPr>
            <a:xfrm flipH="1">
              <a:off x="7848237" y="0"/>
              <a:ext cx="1291848" cy="1291997"/>
              <a:chOff x="0" y="0"/>
              <a:chExt cx="1291848" cy="1291997"/>
            </a:xfrm>
          </p:grpSpPr>
          <p:sp>
            <p:nvSpPr>
              <p:cNvPr id="395" name="Google Shape;395;p21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1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1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1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" name="Google Shape;399;p21"/>
            <p:cNvGrpSpPr/>
            <p:nvPr/>
          </p:nvGrpSpPr>
          <p:grpSpPr>
            <a:xfrm rot="10800000" flipH="1">
              <a:off x="-3920" y="1095125"/>
              <a:ext cx="4047930" cy="4048378"/>
              <a:chOff x="0" y="0"/>
              <a:chExt cx="4047930" cy="4048378"/>
            </a:xfrm>
          </p:grpSpPr>
          <p:sp>
            <p:nvSpPr>
              <p:cNvPr id="400" name="Google Shape;400;p21"/>
              <p:cNvSpPr/>
              <p:nvPr/>
            </p:nvSpPr>
            <p:spPr>
              <a:xfrm>
                <a:off x="0" y="0"/>
                <a:ext cx="4047930" cy="4048378"/>
              </a:xfrm>
              <a:custGeom>
                <a:avLst/>
                <a:gdLst/>
                <a:ahLst/>
                <a:cxnLst/>
                <a:rect l="l" t="t" r="r" b="b"/>
                <a:pathLst>
                  <a:path w="27145" h="27148" extrusionOk="0">
                    <a:moveTo>
                      <a:pt x="26334" y="1"/>
                    </a:moveTo>
                    <a:lnTo>
                      <a:pt x="0" y="26334"/>
                    </a:lnTo>
                    <a:lnTo>
                      <a:pt x="0" y="27147"/>
                    </a:lnTo>
                    <a:lnTo>
                      <a:pt x="2714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1"/>
              <p:cNvSpPr/>
              <p:nvPr/>
            </p:nvSpPr>
            <p:spPr>
              <a:xfrm>
                <a:off x="0" y="0"/>
                <a:ext cx="3703606" cy="3703606"/>
              </a:xfrm>
              <a:custGeom>
                <a:avLst/>
                <a:gdLst/>
                <a:ahLst/>
                <a:cxnLst/>
                <a:rect l="l" t="t" r="r" b="b"/>
                <a:pathLst>
                  <a:path w="24836" h="24836" extrusionOk="0">
                    <a:moveTo>
                      <a:pt x="24025" y="1"/>
                    </a:moveTo>
                    <a:lnTo>
                      <a:pt x="0" y="24025"/>
                    </a:lnTo>
                    <a:lnTo>
                      <a:pt x="0" y="24836"/>
                    </a:lnTo>
                    <a:lnTo>
                      <a:pt x="24835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1"/>
              <p:cNvSpPr/>
              <p:nvPr/>
            </p:nvSpPr>
            <p:spPr>
              <a:xfrm>
                <a:off x="0" y="0"/>
                <a:ext cx="3359283" cy="3359283"/>
              </a:xfrm>
              <a:custGeom>
                <a:avLst/>
                <a:gdLst/>
                <a:ahLst/>
                <a:cxnLst/>
                <a:rect l="l" t="t" r="r" b="b"/>
                <a:pathLst>
                  <a:path w="22527" h="22527" extrusionOk="0">
                    <a:moveTo>
                      <a:pt x="21713" y="1"/>
                    </a:moveTo>
                    <a:lnTo>
                      <a:pt x="0" y="21713"/>
                    </a:lnTo>
                    <a:lnTo>
                      <a:pt x="0" y="22526"/>
                    </a:lnTo>
                    <a:lnTo>
                      <a:pt x="22527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1"/>
              <p:cNvSpPr/>
              <p:nvPr/>
            </p:nvSpPr>
            <p:spPr>
              <a:xfrm>
                <a:off x="0" y="0"/>
                <a:ext cx="3014511" cy="3014511"/>
              </a:xfrm>
              <a:custGeom>
                <a:avLst/>
                <a:gdLst/>
                <a:ahLst/>
                <a:cxnLst/>
                <a:rect l="l" t="t" r="r" b="b"/>
                <a:pathLst>
                  <a:path w="20215" h="20215" extrusionOk="0">
                    <a:moveTo>
                      <a:pt x="19404" y="1"/>
                    </a:moveTo>
                    <a:lnTo>
                      <a:pt x="0" y="19404"/>
                    </a:lnTo>
                    <a:lnTo>
                      <a:pt x="0" y="20215"/>
                    </a:lnTo>
                    <a:lnTo>
                      <a:pt x="2021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1"/>
              <p:cNvSpPr/>
              <p:nvPr/>
            </p:nvSpPr>
            <p:spPr>
              <a:xfrm>
                <a:off x="0" y="0"/>
                <a:ext cx="2670187" cy="2670187"/>
              </a:xfrm>
              <a:custGeom>
                <a:avLst/>
                <a:gdLst/>
                <a:ahLst/>
                <a:cxnLst/>
                <a:rect l="l" t="t" r="r" b="b"/>
                <a:pathLst>
                  <a:path w="17906" h="17906" extrusionOk="0">
                    <a:moveTo>
                      <a:pt x="17092" y="1"/>
                    </a:moveTo>
                    <a:lnTo>
                      <a:pt x="0" y="17092"/>
                    </a:lnTo>
                    <a:lnTo>
                      <a:pt x="0" y="17905"/>
                    </a:lnTo>
                    <a:lnTo>
                      <a:pt x="17906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1"/>
              <p:cNvSpPr/>
              <p:nvPr/>
            </p:nvSpPr>
            <p:spPr>
              <a:xfrm>
                <a:off x="0" y="0"/>
                <a:ext cx="2325416" cy="2325267"/>
              </a:xfrm>
              <a:custGeom>
                <a:avLst/>
                <a:gdLst/>
                <a:ahLst/>
                <a:cxnLst/>
                <a:rect l="l" t="t" r="r" b="b"/>
                <a:pathLst>
                  <a:path w="15594" h="15593" extrusionOk="0">
                    <a:moveTo>
                      <a:pt x="14783" y="1"/>
                    </a:moveTo>
                    <a:lnTo>
                      <a:pt x="0" y="14783"/>
                    </a:lnTo>
                    <a:lnTo>
                      <a:pt x="0" y="15593"/>
                    </a:lnTo>
                    <a:lnTo>
                      <a:pt x="1559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1"/>
              <p:cNvSpPr/>
              <p:nvPr/>
            </p:nvSpPr>
            <p:spPr>
              <a:xfrm>
                <a:off x="0" y="0"/>
                <a:ext cx="1980943" cy="1981092"/>
              </a:xfrm>
              <a:custGeom>
                <a:avLst/>
                <a:gdLst/>
                <a:ahLst/>
                <a:cxnLst/>
                <a:rect l="l" t="t" r="r" b="b"/>
                <a:pathLst>
                  <a:path w="13284" h="13285" extrusionOk="0">
                    <a:moveTo>
                      <a:pt x="12470" y="1"/>
                    </a:moveTo>
                    <a:lnTo>
                      <a:pt x="0" y="12474"/>
                    </a:lnTo>
                    <a:lnTo>
                      <a:pt x="0" y="13284"/>
                    </a:lnTo>
                    <a:lnTo>
                      <a:pt x="1328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1"/>
              <p:cNvSpPr/>
              <p:nvPr/>
            </p:nvSpPr>
            <p:spPr>
              <a:xfrm>
                <a:off x="0" y="0"/>
                <a:ext cx="1636321" cy="1636769"/>
              </a:xfrm>
              <a:custGeom>
                <a:avLst/>
                <a:gdLst/>
                <a:ahLst/>
                <a:cxnLst/>
                <a:rect l="l" t="t" r="r" b="b"/>
                <a:pathLst>
                  <a:path w="10973" h="10976" extrusionOk="0">
                    <a:moveTo>
                      <a:pt x="10162" y="1"/>
                    </a:moveTo>
                    <a:lnTo>
                      <a:pt x="0" y="10161"/>
                    </a:lnTo>
                    <a:lnTo>
                      <a:pt x="0" y="10975"/>
                    </a:lnTo>
                    <a:lnTo>
                      <a:pt x="1097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1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2" name="Google Shape;412;p21"/>
            <p:cNvSpPr/>
            <p:nvPr/>
          </p:nvSpPr>
          <p:spPr>
            <a:xfrm flipH="1">
              <a:off x="-4065" y="0"/>
              <a:ext cx="2765775" cy="4375552"/>
            </a:xfrm>
            <a:custGeom>
              <a:avLst/>
              <a:gdLst/>
              <a:ahLst/>
              <a:cxnLst/>
              <a:rect l="l" t="t" r="r" b="b"/>
              <a:pathLst>
                <a:path w="18547" h="29342" extrusionOk="0">
                  <a:moveTo>
                    <a:pt x="10796" y="1"/>
                  </a:moveTo>
                  <a:lnTo>
                    <a:pt x="0" y="10796"/>
                  </a:lnTo>
                  <a:lnTo>
                    <a:pt x="18546" y="29341"/>
                  </a:lnTo>
                  <a:lnTo>
                    <a:pt x="18546" y="24500"/>
                  </a:lnTo>
                  <a:lnTo>
                    <a:pt x="4842" y="10796"/>
                  </a:lnTo>
                  <a:lnTo>
                    <a:pt x="15637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1"/>
            <p:cNvSpPr/>
            <p:nvPr/>
          </p:nvSpPr>
          <p:spPr>
            <a:xfrm flipH="1">
              <a:off x="6008747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1"/>
            <p:cNvSpPr/>
            <p:nvPr/>
          </p:nvSpPr>
          <p:spPr>
            <a:xfrm flipH="1">
              <a:off x="6614404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1"/>
            <p:cNvSpPr/>
            <p:nvPr/>
          </p:nvSpPr>
          <p:spPr>
            <a:xfrm flipH="1">
              <a:off x="-46942" y="-1807"/>
              <a:ext cx="2150029" cy="4261088"/>
            </a:xfrm>
            <a:custGeom>
              <a:avLst/>
              <a:gdLst/>
              <a:ahLst/>
              <a:cxnLst/>
              <a:rect l="l" t="t" r="r" b="b"/>
              <a:pathLst>
                <a:path w="14345" h="28430" extrusionOk="0">
                  <a:moveTo>
                    <a:pt x="14088" y="1"/>
                  </a:moveTo>
                  <a:lnTo>
                    <a:pt x="0" y="14087"/>
                  </a:lnTo>
                  <a:lnTo>
                    <a:pt x="14345" y="28429"/>
                  </a:lnTo>
                  <a:lnTo>
                    <a:pt x="14345" y="25805"/>
                  </a:lnTo>
                  <a:lnTo>
                    <a:pt x="2628" y="14087"/>
                  </a:lnTo>
                  <a:lnTo>
                    <a:pt x="14345" y="2367"/>
                  </a:lnTo>
                  <a:lnTo>
                    <a:pt x="14345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1"/>
            <p:cNvSpPr/>
            <p:nvPr/>
          </p:nvSpPr>
          <p:spPr>
            <a:xfrm flipH="1">
              <a:off x="-46954" y="851468"/>
              <a:ext cx="1258243" cy="2516036"/>
            </a:xfrm>
            <a:custGeom>
              <a:avLst/>
              <a:gdLst/>
              <a:ahLst/>
              <a:cxnLst/>
              <a:rect l="l" t="t" r="r" b="b"/>
              <a:pathLst>
                <a:path w="8395" h="16787" extrusionOk="0">
                  <a:moveTo>
                    <a:pt x="8395" y="0"/>
                  </a:moveTo>
                  <a:lnTo>
                    <a:pt x="1" y="8394"/>
                  </a:lnTo>
                  <a:lnTo>
                    <a:pt x="8395" y="16786"/>
                  </a:lnTo>
                  <a:lnTo>
                    <a:pt x="8395" y="14579"/>
                  </a:lnTo>
                  <a:lnTo>
                    <a:pt x="2208" y="8394"/>
                  </a:lnTo>
                  <a:lnTo>
                    <a:pt x="8395" y="2207"/>
                  </a:lnTo>
                  <a:lnTo>
                    <a:pt x="83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21"/>
          <p:cNvSpPr txBox="1">
            <a:spLocks noGrp="1"/>
          </p:cNvSpPr>
          <p:nvPr>
            <p:ph type="body" idx="1"/>
          </p:nvPr>
        </p:nvSpPr>
        <p:spPr>
          <a:xfrm>
            <a:off x="724200" y="11524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 sz="12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8" name="Google Shape;418;p21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540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swald"/>
              <a:buNone/>
              <a:defRPr sz="28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○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■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○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■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●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oboto"/>
              <a:buChar char="○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Font typeface="Roboto"/>
              <a:buChar char="■"/>
              <a:defRPr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5" r:id="rId15"/>
    <p:sldLayoutId id="2147483666" r:id="rId16"/>
    <p:sldLayoutId id="2147483671" r:id="rId17"/>
    <p:sldLayoutId id="2147483675" r:id="rId18"/>
    <p:sldLayoutId id="2147483678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BE13-4F45-D683-3BA2-2B8C335B050E}"/>
              </a:ext>
            </a:extLst>
          </p:cNvPr>
          <p:cNvSpPr txBox="1">
            <a:spLocks/>
          </p:cNvSpPr>
          <p:nvPr/>
        </p:nvSpPr>
        <p:spPr>
          <a:xfrm>
            <a:off x="4572000" y="578490"/>
            <a:ext cx="2063421" cy="7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rtl="1"/>
            <a:r>
              <a:rPr lang="fa-IR" sz="2400" b="1" dirty="0">
                <a:solidFill>
                  <a:schemeClr val="accent1"/>
                </a:solidFill>
                <a:latin typeface="IranNastaliq" pitchFamily="18" charset="0"/>
                <a:cs typeface="B Titr" panose="00000700000000000000" pitchFamily="2" charset="-78"/>
              </a:rPr>
              <a:t>نکات قابل توجه: </a:t>
            </a:r>
            <a:endParaRPr lang="fa-IR" sz="2400" dirty="0">
              <a:solidFill>
                <a:schemeClr val="accent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1D3BD-27AA-D5AC-9FE2-8D607EDA2404}"/>
              </a:ext>
            </a:extLst>
          </p:cNvPr>
          <p:cNvSpPr txBox="1">
            <a:spLocks/>
          </p:cNvSpPr>
          <p:nvPr/>
        </p:nvSpPr>
        <p:spPr>
          <a:xfrm>
            <a:off x="809171" y="1309658"/>
            <a:ext cx="7765869" cy="280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verpass ExtraLight"/>
              <a:buAutoNum type="arabicPeriod"/>
              <a:defRPr sz="12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rgbClr val="FF0000"/>
                </a:solidFill>
                <a:latin typeface="IranNastaliq" pitchFamily="18" charset="0"/>
                <a:cs typeface="B Nazanin" pitchFamily="2" charset="-78"/>
              </a:rPr>
              <a:t>جهت معرفی شرکت لازم است تمامی اطلاعات این فایل را ارایه و چنانچه اطلاعات تكميلي ديگري داريد اضافه نمایید، الزامی به استفاده از این تم و قالب نیست و پیشنهاد می‌شود از تم خلاقانه مورد نظر خود استفاده شود.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rgbClr val="FF0000"/>
                </a:solidFill>
                <a:latin typeface="IranNastaliq" pitchFamily="18" charset="0"/>
                <a:cs typeface="B Nazanin" pitchFamily="2" charset="-78"/>
              </a:rPr>
              <a:t>زمان ارایه 20 دقیقه می باشد (4دقیقه معرفی نیروی انسانی و رزومه، 8 دقیقه ویژگی‌های نوآورانه/فناورانه ایده، 8 دقیقه برنامه کسب و کار (اطلاعات مالی و بازار)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incubator@birjand.ac.ir </a:t>
            </a:r>
            <a:r>
              <a:rPr lang="fa-IR" sz="1500" b="1" dirty="0">
                <a:solidFill>
                  <a:srgbClr val="FF0000"/>
                </a:solidFill>
                <a:latin typeface="Arial" pitchFamily="34" charset="0"/>
                <a:cs typeface="B Nazanin" panose="00000400000000000000" pitchFamily="2" charset="-78"/>
              </a:rPr>
              <a:t> ايميل و روي سامانه بارگذاري  فرماييد. </a:t>
            </a:r>
            <a:endParaRPr lang="fa-IR" sz="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26;p29"/>
          <p:cNvSpPr txBox="1">
            <a:spLocks noGrp="1"/>
          </p:cNvSpPr>
          <p:nvPr>
            <p:ph type="ctrTitle"/>
          </p:nvPr>
        </p:nvSpPr>
        <p:spPr>
          <a:xfrm>
            <a:off x="1712700" y="407815"/>
            <a:ext cx="4733225" cy="74708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 rtl="1"/>
            <a:r>
              <a:rPr lang="fa-IR" sz="3200" dirty="0">
                <a:solidFill>
                  <a:srgbClr val="C00000"/>
                </a:solidFill>
                <a:latin typeface="Aviny" pitchFamily="34" charset="-78"/>
                <a:cs typeface="B Mitra" panose="00000400000000000000" pitchFamily="2" charset="-78"/>
              </a:rPr>
              <a:t>بنام خداوند کارافرین</a:t>
            </a:r>
            <a:endParaRPr sz="3200" dirty="0">
              <a:solidFill>
                <a:srgbClr val="C00000"/>
              </a:solidFill>
              <a:latin typeface="Aviny" pitchFamily="34" charset="-78"/>
              <a:cs typeface="B Mitra" panose="00000400000000000000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1066" y="2026228"/>
            <a:ext cx="4104859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3200">
                <a:solidFill>
                  <a:schemeClr val="bg1"/>
                </a:solidFill>
                <a:latin typeface="Aviny" pitchFamily="34" charset="-78"/>
                <a:cs typeface="B Mitra" panose="00000400000000000000" pitchFamily="2" charset="-78"/>
              </a:rPr>
              <a:t>ارائه شرکت </a:t>
            </a:r>
            <a:r>
              <a:rPr lang="fa-IR" sz="3200" dirty="0">
                <a:solidFill>
                  <a:schemeClr val="bg1"/>
                </a:solidFill>
                <a:latin typeface="Aviny" pitchFamily="34" charset="-78"/>
                <a:cs typeface="B Mitra" panose="00000400000000000000" pitchFamily="2" charset="-78"/>
              </a:rPr>
              <a:t>در کمیته پذیرش مرکز رشد دانشگاه بیرجند </a:t>
            </a:r>
            <a:endParaRPr lang="fa-IR" sz="1600" dirty="0">
              <a:solidFill>
                <a:schemeClr val="bg1"/>
              </a:solidFill>
              <a:latin typeface="Aviny" pitchFamily="34" charset="-78"/>
              <a:cs typeface="B Mitra" panose="00000400000000000000" pitchFamily="2" charset="-78"/>
            </a:endParaRPr>
          </a:p>
          <a:p>
            <a:pPr algn="ctr" rtl="1"/>
            <a:br>
              <a:rPr lang="fa-IR" sz="1800" dirty="0">
                <a:solidFill>
                  <a:schemeClr val="bg1"/>
                </a:solidFill>
                <a:latin typeface="Aviny" pitchFamily="34" charset="-78"/>
                <a:cs typeface="Aviny" pitchFamily="34" charset="-78"/>
              </a:rPr>
            </a:br>
            <a:endParaRPr lang="en-US" sz="3200" dirty="0">
              <a:solidFill>
                <a:schemeClr val="bg1"/>
              </a:solidFill>
              <a:cs typeface="A khat-khati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92200" y="4754881"/>
            <a:ext cx="351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7A0151-4430-CD7B-AC1E-F84335553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466" y="54336"/>
            <a:ext cx="792481" cy="979390"/>
          </a:xfrm>
          <a:prstGeom prst="rect">
            <a:avLst/>
          </a:prstGeom>
        </p:spPr>
      </p:pic>
      <p:pic>
        <p:nvPicPr>
          <p:cNvPr id="1028" name="Picture 4" descr="پارک علم و فناوری خراسان جنوبی">
            <a:extLst>
              <a:ext uri="{FF2B5EF4-FFF2-40B4-BE49-F238E27FC236}">
                <a16:creationId xmlns:a16="http://schemas.microsoft.com/office/drawing/2014/main" id="{DB98C0B9-73E0-E5F8-9FE7-7A7DE0F6E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" y="54335"/>
            <a:ext cx="1063415" cy="11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6488D7-263E-ECA2-9121-C0B2E2CB8E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960" y="227589"/>
            <a:ext cx="1539664" cy="659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8"/>
          <p:cNvSpPr/>
          <p:nvPr/>
        </p:nvSpPr>
        <p:spPr>
          <a:xfrm>
            <a:off x="558426" y="1487625"/>
            <a:ext cx="1582459" cy="403054"/>
          </a:xfrm>
          <a:custGeom>
            <a:avLst/>
            <a:gdLst/>
            <a:ahLst/>
            <a:cxnLst/>
            <a:rect l="l" t="t" r="r" b="b"/>
            <a:pathLst>
              <a:path w="53816" h="13707" extrusionOk="0">
                <a:moveTo>
                  <a:pt x="763" y="0"/>
                </a:moveTo>
                <a:cubicBezTo>
                  <a:pt x="245" y="0"/>
                  <a:pt x="0" y="627"/>
                  <a:pt x="382" y="981"/>
                </a:cubicBezTo>
                <a:lnTo>
                  <a:pt x="6186" y="6458"/>
                </a:lnTo>
                <a:cubicBezTo>
                  <a:pt x="6404" y="6676"/>
                  <a:pt x="6404" y="7058"/>
                  <a:pt x="6186" y="7276"/>
                </a:cubicBezTo>
                <a:lnTo>
                  <a:pt x="382" y="12752"/>
                </a:lnTo>
                <a:cubicBezTo>
                  <a:pt x="0" y="13107"/>
                  <a:pt x="245" y="13706"/>
                  <a:pt x="763" y="13706"/>
                </a:cubicBezTo>
                <a:lnTo>
                  <a:pt x="46540" y="13706"/>
                </a:lnTo>
                <a:cubicBezTo>
                  <a:pt x="46676" y="13706"/>
                  <a:pt x="46812" y="13652"/>
                  <a:pt x="46921" y="13570"/>
                </a:cubicBezTo>
                <a:lnTo>
                  <a:pt x="53597" y="7248"/>
                </a:lnTo>
                <a:cubicBezTo>
                  <a:pt x="53815" y="7030"/>
                  <a:pt x="53815" y="6676"/>
                  <a:pt x="53597" y="6431"/>
                </a:cubicBezTo>
                <a:lnTo>
                  <a:pt x="46921" y="164"/>
                </a:lnTo>
                <a:cubicBezTo>
                  <a:pt x="46812" y="55"/>
                  <a:pt x="46676" y="0"/>
                  <a:pt x="465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48"/>
          <p:cNvSpPr txBox="1">
            <a:spLocks noGrp="1"/>
          </p:cNvSpPr>
          <p:nvPr>
            <p:ph type="subTitle" idx="1"/>
          </p:nvPr>
        </p:nvSpPr>
        <p:spPr>
          <a:xfrm>
            <a:off x="559178" y="1473271"/>
            <a:ext cx="1557300" cy="3661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200" dirty="0">
                <a:cs typeface="B Mitra" panose="00000400000000000000" pitchFamily="2" charset="-78"/>
              </a:rPr>
              <a:t>نام شرکت</a:t>
            </a:r>
            <a:r>
              <a:rPr lang="fa-IR" sz="1400" dirty="0">
                <a:cs typeface="B Mitra" panose="00000400000000000000" pitchFamily="2" charset="-78"/>
              </a:rPr>
              <a:t>:</a:t>
            </a:r>
            <a:endParaRPr lang="fa-IR" sz="1200" dirty="0">
              <a:cs typeface="B Mitra" panose="000004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200" dirty="0">
                <a:cs typeface="B Mitra" panose="00000400000000000000" pitchFamily="2" charset="-78"/>
              </a:rPr>
              <a:t>نام کامل تجاری</a:t>
            </a:r>
            <a:endParaRPr sz="1200" dirty="0">
              <a:cs typeface="B Mitra" panose="00000400000000000000" pitchFamily="2" charset="-78"/>
            </a:endParaRPr>
          </a:p>
        </p:txBody>
      </p:sp>
      <p:sp>
        <p:nvSpPr>
          <p:cNvPr id="470" name="Google Shape;470;p48"/>
          <p:cNvSpPr txBox="1">
            <a:spLocks noGrp="1"/>
          </p:cNvSpPr>
          <p:nvPr>
            <p:ph type="subTitle" idx="4"/>
          </p:nvPr>
        </p:nvSpPr>
        <p:spPr>
          <a:xfrm>
            <a:off x="2527211" y="2210817"/>
            <a:ext cx="1557300" cy="4416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cs typeface="B Mitra" panose="00000400000000000000" pitchFamily="2" charset="-78"/>
              </a:rPr>
              <a:t>........</a:t>
            </a:r>
            <a:endParaRPr b="1" dirty="0">
              <a:cs typeface="B Mitra" panose="00000400000000000000" pitchFamily="2" charset="-78"/>
            </a:endParaRPr>
          </a:p>
        </p:txBody>
      </p:sp>
      <p:sp>
        <p:nvSpPr>
          <p:cNvPr id="471" name="Google Shape;471;p48"/>
          <p:cNvSpPr txBox="1">
            <a:spLocks noGrp="1"/>
          </p:cNvSpPr>
          <p:nvPr>
            <p:ph type="subTitle" idx="6"/>
          </p:nvPr>
        </p:nvSpPr>
        <p:spPr>
          <a:xfrm>
            <a:off x="4596846" y="2089474"/>
            <a:ext cx="1557300" cy="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cs typeface="B Mitra" panose="00000400000000000000" pitchFamily="2" charset="-78"/>
              </a:rPr>
              <a:t>......</a:t>
            </a:r>
            <a:endParaRPr b="1" dirty="0">
              <a:cs typeface="B Mitra" panose="00000400000000000000" pitchFamily="2" charset="-78"/>
            </a:endParaRPr>
          </a:p>
        </p:txBody>
      </p:sp>
      <p:sp>
        <p:nvSpPr>
          <p:cNvPr id="472" name="Google Shape;472;p48"/>
          <p:cNvSpPr txBox="1">
            <a:spLocks noGrp="1"/>
          </p:cNvSpPr>
          <p:nvPr>
            <p:ph type="subTitle" idx="8"/>
          </p:nvPr>
        </p:nvSpPr>
        <p:spPr>
          <a:xfrm>
            <a:off x="6538002" y="2145148"/>
            <a:ext cx="1557300" cy="6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cs typeface="B Mitra" panose="00000400000000000000" pitchFamily="2" charset="-78"/>
              </a:rPr>
              <a:t>......</a:t>
            </a:r>
            <a:endParaRPr b="1" dirty="0">
              <a:cs typeface="B Mitra" panose="00000400000000000000" pitchFamily="2" charset="-78"/>
            </a:endParaRPr>
          </a:p>
        </p:txBody>
      </p:sp>
      <p:sp>
        <p:nvSpPr>
          <p:cNvPr id="473" name="Google Shape;473;p48"/>
          <p:cNvSpPr/>
          <p:nvPr/>
        </p:nvSpPr>
        <p:spPr>
          <a:xfrm>
            <a:off x="2551618" y="1487625"/>
            <a:ext cx="1582459" cy="403054"/>
          </a:xfrm>
          <a:custGeom>
            <a:avLst/>
            <a:gdLst/>
            <a:ahLst/>
            <a:cxnLst/>
            <a:rect l="l" t="t" r="r" b="b"/>
            <a:pathLst>
              <a:path w="53816" h="13707" extrusionOk="0">
                <a:moveTo>
                  <a:pt x="763" y="0"/>
                </a:moveTo>
                <a:cubicBezTo>
                  <a:pt x="245" y="0"/>
                  <a:pt x="0" y="627"/>
                  <a:pt x="382" y="981"/>
                </a:cubicBezTo>
                <a:lnTo>
                  <a:pt x="6186" y="6458"/>
                </a:lnTo>
                <a:cubicBezTo>
                  <a:pt x="6404" y="6676"/>
                  <a:pt x="6404" y="7058"/>
                  <a:pt x="6186" y="7276"/>
                </a:cubicBezTo>
                <a:lnTo>
                  <a:pt x="382" y="12752"/>
                </a:lnTo>
                <a:cubicBezTo>
                  <a:pt x="0" y="13107"/>
                  <a:pt x="245" y="13706"/>
                  <a:pt x="763" y="13706"/>
                </a:cubicBezTo>
                <a:lnTo>
                  <a:pt x="46540" y="13706"/>
                </a:lnTo>
                <a:cubicBezTo>
                  <a:pt x="46676" y="13706"/>
                  <a:pt x="46812" y="13652"/>
                  <a:pt x="46921" y="13570"/>
                </a:cubicBezTo>
                <a:lnTo>
                  <a:pt x="53597" y="7248"/>
                </a:lnTo>
                <a:cubicBezTo>
                  <a:pt x="53815" y="7030"/>
                  <a:pt x="53815" y="6676"/>
                  <a:pt x="53597" y="6431"/>
                </a:cubicBezTo>
                <a:lnTo>
                  <a:pt x="46921" y="164"/>
                </a:lnTo>
                <a:cubicBezTo>
                  <a:pt x="46812" y="55"/>
                  <a:pt x="46676" y="0"/>
                  <a:pt x="465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cs typeface="B Mitra" panose="00000400000000000000" pitchFamily="2" charset="-78"/>
            </a:endParaRPr>
          </a:p>
        </p:txBody>
      </p:sp>
      <p:sp>
        <p:nvSpPr>
          <p:cNvPr id="474" name="Google Shape;474;p48"/>
          <p:cNvSpPr txBox="1">
            <a:spLocks noGrp="1"/>
          </p:cNvSpPr>
          <p:nvPr>
            <p:ph type="subTitle" idx="3"/>
          </p:nvPr>
        </p:nvSpPr>
        <p:spPr>
          <a:xfrm>
            <a:off x="2527211" y="1579602"/>
            <a:ext cx="1557300" cy="1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B Mitra" panose="00000400000000000000" pitchFamily="2" charset="-78"/>
              </a:rPr>
              <a:t>1401</a:t>
            </a:r>
            <a:endParaRPr dirty="0">
              <a:cs typeface="B Mitra" panose="00000400000000000000" pitchFamily="2" charset="-78"/>
            </a:endParaRPr>
          </a:p>
        </p:txBody>
      </p:sp>
      <p:sp>
        <p:nvSpPr>
          <p:cNvPr id="475" name="Google Shape;475;p48"/>
          <p:cNvSpPr/>
          <p:nvPr/>
        </p:nvSpPr>
        <p:spPr>
          <a:xfrm>
            <a:off x="4544810" y="1482030"/>
            <a:ext cx="1582459" cy="403054"/>
          </a:xfrm>
          <a:custGeom>
            <a:avLst/>
            <a:gdLst/>
            <a:ahLst/>
            <a:cxnLst/>
            <a:rect l="l" t="t" r="r" b="b"/>
            <a:pathLst>
              <a:path w="53816" h="13707" extrusionOk="0">
                <a:moveTo>
                  <a:pt x="763" y="0"/>
                </a:moveTo>
                <a:cubicBezTo>
                  <a:pt x="245" y="0"/>
                  <a:pt x="0" y="627"/>
                  <a:pt x="382" y="981"/>
                </a:cubicBezTo>
                <a:lnTo>
                  <a:pt x="6186" y="6458"/>
                </a:lnTo>
                <a:cubicBezTo>
                  <a:pt x="6404" y="6676"/>
                  <a:pt x="6404" y="7058"/>
                  <a:pt x="6186" y="7276"/>
                </a:cubicBezTo>
                <a:lnTo>
                  <a:pt x="382" y="12752"/>
                </a:lnTo>
                <a:cubicBezTo>
                  <a:pt x="0" y="13107"/>
                  <a:pt x="245" y="13706"/>
                  <a:pt x="763" y="13706"/>
                </a:cubicBezTo>
                <a:lnTo>
                  <a:pt x="46540" y="13706"/>
                </a:lnTo>
                <a:cubicBezTo>
                  <a:pt x="46676" y="13706"/>
                  <a:pt x="46812" y="13652"/>
                  <a:pt x="46921" y="13570"/>
                </a:cubicBezTo>
                <a:lnTo>
                  <a:pt x="53597" y="7248"/>
                </a:lnTo>
                <a:cubicBezTo>
                  <a:pt x="53815" y="7030"/>
                  <a:pt x="53815" y="6676"/>
                  <a:pt x="53597" y="6431"/>
                </a:cubicBezTo>
                <a:lnTo>
                  <a:pt x="46921" y="164"/>
                </a:lnTo>
                <a:cubicBezTo>
                  <a:pt x="46812" y="55"/>
                  <a:pt x="46676" y="0"/>
                  <a:pt x="465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cs typeface="B Mitra" panose="00000400000000000000" pitchFamily="2" charset="-78"/>
            </a:endParaRPr>
          </a:p>
        </p:txBody>
      </p:sp>
      <p:sp>
        <p:nvSpPr>
          <p:cNvPr id="476" name="Google Shape;476;p48"/>
          <p:cNvSpPr txBox="1">
            <a:spLocks noGrp="1"/>
          </p:cNvSpPr>
          <p:nvPr>
            <p:ph type="subTitle" idx="5"/>
          </p:nvPr>
        </p:nvSpPr>
        <p:spPr>
          <a:xfrm>
            <a:off x="4519651" y="1595097"/>
            <a:ext cx="1557300" cy="1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B Mitra" panose="00000400000000000000" pitchFamily="2" charset="-78"/>
              </a:rPr>
              <a:t>بیرجند</a:t>
            </a:r>
            <a:endParaRPr dirty="0">
              <a:cs typeface="B Mitra" panose="00000400000000000000" pitchFamily="2" charset="-78"/>
            </a:endParaRPr>
          </a:p>
        </p:txBody>
      </p:sp>
      <p:sp>
        <p:nvSpPr>
          <p:cNvPr id="477" name="Google Shape;477;p48"/>
          <p:cNvSpPr/>
          <p:nvPr/>
        </p:nvSpPr>
        <p:spPr>
          <a:xfrm>
            <a:off x="6538002" y="1481310"/>
            <a:ext cx="1582459" cy="403054"/>
          </a:xfrm>
          <a:custGeom>
            <a:avLst/>
            <a:gdLst/>
            <a:ahLst/>
            <a:cxnLst/>
            <a:rect l="l" t="t" r="r" b="b"/>
            <a:pathLst>
              <a:path w="53816" h="13707" extrusionOk="0">
                <a:moveTo>
                  <a:pt x="763" y="0"/>
                </a:moveTo>
                <a:cubicBezTo>
                  <a:pt x="245" y="0"/>
                  <a:pt x="0" y="627"/>
                  <a:pt x="382" y="981"/>
                </a:cubicBezTo>
                <a:lnTo>
                  <a:pt x="6186" y="6458"/>
                </a:lnTo>
                <a:cubicBezTo>
                  <a:pt x="6404" y="6676"/>
                  <a:pt x="6404" y="7058"/>
                  <a:pt x="6186" y="7276"/>
                </a:cubicBezTo>
                <a:lnTo>
                  <a:pt x="382" y="12752"/>
                </a:lnTo>
                <a:cubicBezTo>
                  <a:pt x="0" y="13107"/>
                  <a:pt x="245" y="13706"/>
                  <a:pt x="763" y="13706"/>
                </a:cubicBezTo>
                <a:lnTo>
                  <a:pt x="46540" y="13706"/>
                </a:lnTo>
                <a:cubicBezTo>
                  <a:pt x="46676" y="13706"/>
                  <a:pt x="46812" y="13652"/>
                  <a:pt x="46921" y="13570"/>
                </a:cubicBezTo>
                <a:lnTo>
                  <a:pt x="53597" y="7248"/>
                </a:lnTo>
                <a:cubicBezTo>
                  <a:pt x="53815" y="7030"/>
                  <a:pt x="53815" y="6676"/>
                  <a:pt x="53597" y="6431"/>
                </a:cubicBezTo>
                <a:lnTo>
                  <a:pt x="46921" y="164"/>
                </a:lnTo>
                <a:cubicBezTo>
                  <a:pt x="46812" y="55"/>
                  <a:pt x="46676" y="0"/>
                  <a:pt x="4654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cs typeface="B Mitra" panose="00000400000000000000" pitchFamily="2" charset="-78"/>
            </a:endParaRPr>
          </a:p>
        </p:txBody>
      </p:sp>
      <p:sp>
        <p:nvSpPr>
          <p:cNvPr id="478" name="Google Shape;478;p48"/>
          <p:cNvSpPr txBox="1">
            <a:spLocks noGrp="1"/>
          </p:cNvSpPr>
          <p:nvPr>
            <p:ph type="subTitle" idx="7"/>
          </p:nvPr>
        </p:nvSpPr>
        <p:spPr>
          <a:xfrm>
            <a:off x="6538002" y="1605132"/>
            <a:ext cx="1557300" cy="1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B Mitra" panose="00000400000000000000" pitchFamily="2" charset="-78"/>
              </a:rPr>
              <a:t>0901254819</a:t>
            </a:r>
            <a:endParaRPr dirty="0">
              <a:cs typeface="B Mitra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359" y="3084135"/>
            <a:ext cx="1585097" cy="4084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7709" y="3090231"/>
            <a:ext cx="1585097" cy="4023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229" y="3099829"/>
            <a:ext cx="1585097" cy="4023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40680" y="3082285"/>
            <a:ext cx="117211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20000000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9328" y="3090231"/>
            <a:ext cx="1229824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600" b="1" dirty="0">
                <a:solidFill>
                  <a:schemeClr val="bg1"/>
                </a:solidFill>
                <a:cs typeface="B Mitra" panose="00000400000000000000" pitchFamily="2" charset="-78"/>
              </a:rPr>
              <a:t>دانشگاه بیرجند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58168" y="3119091"/>
            <a:ext cx="1229824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600" b="1" dirty="0">
                <a:solidFill>
                  <a:schemeClr val="bg1"/>
                </a:solidFill>
                <a:cs typeface="B Mitra" panose="00000400000000000000" pitchFamily="2" charset="-78"/>
              </a:rPr>
              <a:t>دانشگاه بیرجند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8113" y="3828255"/>
            <a:ext cx="46358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600" b="1" dirty="0">
                <a:solidFill>
                  <a:schemeClr val="bg1"/>
                </a:solidFill>
                <a:cs typeface="B Mitra" panose="00000400000000000000" pitchFamily="2" charset="-78"/>
              </a:rPr>
              <a:t>......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98463" y="3804049"/>
            <a:ext cx="46358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600" b="1" dirty="0">
                <a:solidFill>
                  <a:schemeClr val="bg1"/>
                </a:solidFill>
                <a:cs typeface="B Mitra" panose="00000400000000000000" pitchFamily="2" charset="-78"/>
              </a:rPr>
              <a:t>......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6208" y="3828255"/>
            <a:ext cx="46358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600" b="1" dirty="0">
                <a:solidFill>
                  <a:schemeClr val="bg1"/>
                </a:solidFill>
                <a:cs typeface="B Mitra" panose="00000400000000000000" pitchFamily="2" charset="-78"/>
              </a:rPr>
              <a:t>......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10514" y="4776395"/>
            <a:ext cx="43465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093BA-B0B2-6BFA-4569-C09CFB2D9E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3466" y="54336"/>
            <a:ext cx="792481" cy="979390"/>
          </a:xfrm>
          <a:prstGeom prst="rect">
            <a:avLst/>
          </a:prstGeom>
        </p:spPr>
      </p:pic>
      <p:pic>
        <p:nvPicPr>
          <p:cNvPr id="12" name="Picture 2" descr="معرفی تصویری مراکز مانا مربوط به زیست بوم نوآوری، فنآوری و ...">
            <a:extLst>
              <a:ext uri="{FF2B5EF4-FFF2-40B4-BE49-F238E27FC236}">
                <a16:creationId xmlns:a16="http://schemas.microsoft.com/office/drawing/2014/main" id="{94D1144C-C8D7-204B-715B-0D35D938D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7" y="54335"/>
            <a:ext cx="920697" cy="9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پارک علم و فناوری خراسان جنوبی">
            <a:extLst>
              <a:ext uri="{FF2B5EF4-FFF2-40B4-BE49-F238E27FC236}">
                <a16:creationId xmlns:a16="http://schemas.microsoft.com/office/drawing/2014/main" id="{6DC15030-B391-B872-0C79-5B0D33841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" y="54335"/>
            <a:ext cx="1063415" cy="11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60"/>
          <p:cNvSpPr txBox="1">
            <a:spLocks noGrp="1"/>
          </p:cNvSpPr>
          <p:nvPr>
            <p:ph type="title"/>
          </p:nvPr>
        </p:nvSpPr>
        <p:spPr>
          <a:xfrm>
            <a:off x="-1" y="1062948"/>
            <a:ext cx="8728364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a-IR" sz="2400" b="1" dirty="0">
                <a:cs typeface="B Mitra" panose="00000400000000000000" pitchFamily="2" charset="-78"/>
              </a:rPr>
              <a:t>معرفی اعضای هیات مدیره، سهامداران اصلی و میزان سهام</a:t>
            </a:r>
            <a:br>
              <a:rPr lang="fa-IR" sz="2800" dirty="0"/>
            </a:br>
            <a:endParaRPr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311369"/>
              </p:ext>
            </p:extLst>
          </p:nvPr>
        </p:nvGraphicFramePr>
        <p:xfrm>
          <a:off x="540327" y="1710690"/>
          <a:ext cx="7647709" cy="1722120"/>
        </p:xfrm>
        <a:graphic>
          <a:graphicData uri="http://schemas.openxmlformats.org/drawingml/2006/table">
            <a:tbl>
              <a:tblPr rtl="1" firstRow="1" bandRow="1">
                <a:tableStyleId>{284E427A-3D55-4303-BF80-6455036E1DE7}</a:tableStyleId>
              </a:tblPr>
              <a:tblGrid>
                <a:gridCol w="1529542">
                  <a:extLst>
                    <a:ext uri="{9D8B030D-6E8A-4147-A177-3AD203B41FA5}">
                      <a16:colId xmlns:a16="http://schemas.microsoft.com/office/drawing/2014/main" val="1319816926"/>
                    </a:ext>
                  </a:extLst>
                </a:gridCol>
                <a:gridCol w="1529542">
                  <a:extLst>
                    <a:ext uri="{9D8B030D-6E8A-4147-A177-3AD203B41FA5}">
                      <a16:colId xmlns:a16="http://schemas.microsoft.com/office/drawing/2014/main" val="280813804"/>
                    </a:ext>
                  </a:extLst>
                </a:gridCol>
                <a:gridCol w="1868219">
                  <a:extLst>
                    <a:ext uri="{9D8B030D-6E8A-4147-A177-3AD203B41FA5}">
                      <a16:colId xmlns:a16="http://schemas.microsoft.com/office/drawing/2014/main" val="683001824"/>
                    </a:ext>
                  </a:extLst>
                </a:gridCol>
                <a:gridCol w="1109204">
                  <a:extLst>
                    <a:ext uri="{9D8B030D-6E8A-4147-A177-3AD203B41FA5}">
                      <a16:colId xmlns:a16="http://schemas.microsoft.com/office/drawing/2014/main" val="638985238"/>
                    </a:ext>
                  </a:extLst>
                </a:gridCol>
                <a:gridCol w="846431">
                  <a:extLst>
                    <a:ext uri="{9D8B030D-6E8A-4147-A177-3AD203B41FA5}">
                      <a16:colId xmlns:a16="http://schemas.microsoft.com/office/drawing/2014/main" val="465028694"/>
                    </a:ext>
                  </a:extLst>
                </a:gridCol>
                <a:gridCol w="764771">
                  <a:extLst>
                    <a:ext uri="{9D8B030D-6E8A-4147-A177-3AD203B41FA5}">
                      <a16:colId xmlns:a16="http://schemas.microsoft.com/office/drawing/2014/main" val="4067362016"/>
                    </a:ext>
                  </a:extLst>
                </a:gridCol>
              </a:tblGrid>
              <a:tr h="185420"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fa-IR" b="1" dirty="0">
                          <a:cs typeface="B Mitra" panose="00000400000000000000" pitchFamily="2" charset="-78"/>
                        </a:rPr>
                        <a:t>نام و نام خانوادگی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fa-IR" b="1" dirty="0">
                          <a:cs typeface="B Mitra" panose="00000400000000000000" pitchFamily="2" charset="-78"/>
                        </a:rPr>
                        <a:t>مدرک تحصیلی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fa-IR" b="1" dirty="0">
                          <a:cs typeface="B Mitra" panose="00000400000000000000" pitchFamily="2" charset="-78"/>
                        </a:rPr>
                        <a:t>سمت در واحد فناوری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fa-IR" b="1" dirty="0">
                          <a:cs typeface="B Mitra" panose="00000400000000000000" pitchFamily="2" charset="-78"/>
                        </a:rPr>
                        <a:t>درصد سهام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fa-IR" b="1" dirty="0">
                          <a:cs typeface="B Mitra" panose="00000400000000000000" pitchFamily="2" charset="-78"/>
                        </a:rPr>
                        <a:t>نوع همکاری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05629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fa-IR" b="1" dirty="0">
                          <a:solidFill>
                            <a:schemeClr val="bg1"/>
                          </a:solidFill>
                          <a:cs typeface="B Mitra" panose="00000400000000000000" pitchFamily="2" charset="-78"/>
                        </a:rPr>
                        <a:t>تمام وقت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fa-IR" b="1" dirty="0">
                          <a:solidFill>
                            <a:schemeClr val="bg1"/>
                          </a:solidFill>
                          <a:cs typeface="B Mitra" panose="00000400000000000000" pitchFamily="2" charset="-78"/>
                        </a:rPr>
                        <a:t>پاره وقت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4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5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16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0000"/>
                        </a:lnSpc>
                      </a:pPr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395147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13163" y="3641275"/>
            <a:ext cx="6236003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b="1" dirty="0">
                <a:solidFill>
                  <a:schemeClr val="bg2"/>
                </a:solidFill>
                <a:cs typeface="B Mitra" panose="00000400000000000000" pitchFamily="2" charset="-78"/>
              </a:rPr>
              <a:t>زمانی که فرد دارای مشاغل دیگری مانند مدرس ، شرکت دیگر دانشجو و ... دارد تمام وقت ذکر نگردد.</a:t>
            </a:r>
            <a:endParaRPr lang="fa-IR" b="1" dirty="0">
              <a:solidFill>
                <a:srgbClr val="F79324"/>
              </a:solidFill>
              <a:cs typeface="B Mitra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0709" y="4787153"/>
            <a:ext cx="3080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C875F6-7C64-B471-C564-BFD429C07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466" y="54336"/>
            <a:ext cx="792481" cy="979390"/>
          </a:xfrm>
          <a:prstGeom prst="rect">
            <a:avLst/>
          </a:prstGeom>
        </p:spPr>
      </p:pic>
      <p:pic>
        <p:nvPicPr>
          <p:cNvPr id="3" name="Picture 2" descr="معرفی تصویری مراکز مانا مربوط به زیست بوم نوآوری، فنآوری و ...">
            <a:extLst>
              <a:ext uri="{FF2B5EF4-FFF2-40B4-BE49-F238E27FC236}">
                <a16:creationId xmlns:a16="http://schemas.microsoft.com/office/drawing/2014/main" id="{B312B899-B8BB-E92C-ADDD-106EF9545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7" y="54335"/>
            <a:ext cx="920697" cy="9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پارک علم و فناوری خراسان جنوبی">
            <a:extLst>
              <a:ext uri="{FF2B5EF4-FFF2-40B4-BE49-F238E27FC236}">
                <a16:creationId xmlns:a16="http://schemas.microsoft.com/office/drawing/2014/main" id="{FB531BE7-193C-EF64-19DD-10A5DD51B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" y="54335"/>
            <a:ext cx="1063415" cy="11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>
            <a:spLocks noGrp="1"/>
          </p:cNvSpPr>
          <p:nvPr>
            <p:ph type="title"/>
          </p:nvPr>
        </p:nvSpPr>
        <p:spPr>
          <a:xfrm>
            <a:off x="1420009" y="376518"/>
            <a:ext cx="6691256" cy="1058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fa-IR" sz="2800" b="1" dirty="0">
                <a:cs typeface="B Mitra" panose="00000400000000000000" pitchFamily="2" charset="-78"/>
              </a:rPr>
              <a:t> نيروهاي انسانی واحد متقاضي استقرار در مرکز رشد</a:t>
            </a:r>
            <a:br>
              <a:rPr lang="fa-IR" sz="2800" dirty="0"/>
            </a:br>
            <a:endParaRPr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242299"/>
              </p:ext>
            </p:extLst>
          </p:nvPr>
        </p:nvGraphicFramePr>
        <p:xfrm>
          <a:off x="338072" y="1434963"/>
          <a:ext cx="8386378" cy="3202256"/>
        </p:xfrm>
        <a:graphic>
          <a:graphicData uri="http://schemas.openxmlformats.org/drawingml/2006/table">
            <a:tbl>
              <a:tblPr rtl="1" firstRow="1" bandRow="1">
                <a:tableStyleId>{35758FB7-9AC5-4552-8A53-C91805E547FA}</a:tableStyleId>
              </a:tblPr>
              <a:tblGrid>
                <a:gridCol w="1030045">
                  <a:extLst>
                    <a:ext uri="{9D8B030D-6E8A-4147-A177-3AD203B41FA5}">
                      <a16:colId xmlns:a16="http://schemas.microsoft.com/office/drawing/2014/main" val="386271069"/>
                    </a:ext>
                  </a:extLst>
                </a:gridCol>
                <a:gridCol w="1030045">
                  <a:extLst>
                    <a:ext uri="{9D8B030D-6E8A-4147-A177-3AD203B41FA5}">
                      <a16:colId xmlns:a16="http://schemas.microsoft.com/office/drawing/2014/main" val="3739336593"/>
                    </a:ext>
                  </a:extLst>
                </a:gridCol>
                <a:gridCol w="1030045">
                  <a:extLst>
                    <a:ext uri="{9D8B030D-6E8A-4147-A177-3AD203B41FA5}">
                      <a16:colId xmlns:a16="http://schemas.microsoft.com/office/drawing/2014/main" val="3167416364"/>
                    </a:ext>
                  </a:extLst>
                </a:gridCol>
                <a:gridCol w="836212">
                  <a:extLst>
                    <a:ext uri="{9D8B030D-6E8A-4147-A177-3AD203B41FA5}">
                      <a16:colId xmlns:a16="http://schemas.microsoft.com/office/drawing/2014/main" val="424772645"/>
                    </a:ext>
                  </a:extLst>
                </a:gridCol>
                <a:gridCol w="547338">
                  <a:extLst>
                    <a:ext uri="{9D8B030D-6E8A-4147-A177-3AD203B41FA5}">
                      <a16:colId xmlns:a16="http://schemas.microsoft.com/office/drawing/2014/main" val="876214467"/>
                    </a:ext>
                  </a:extLst>
                </a:gridCol>
                <a:gridCol w="531139">
                  <a:extLst>
                    <a:ext uri="{9D8B030D-6E8A-4147-A177-3AD203B41FA5}">
                      <a16:colId xmlns:a16="http://schemas.microsoft.com/office/drawing/2014/main" val="2202150048"/>
                    </a:ext>
                  </a:extLst>
                </a:gridCol>
                <a:gridCol w="535362">
                  <a:extLst>
                    <a:ext uri="{9D8B030D-6E8A-4147-A177-3AD203B41FA5}">
                      <a16:colId xmlns:a16="http://schemas.microsoft.com/office/drawing/2014/main" val="2571420274"/>
                    </a:ext>
                  </a:extLst>
                </a:gridCol>
                <a:gridCol w="786102">
                  <a:extLst>
                    <a:ext uri="{9D8B030D-6E8A-4147-A177-3AD203B41FA5}">
                      <a16:colId xmlns:a16="http://schemas.microsoft.com/office/drawing/2014/main" val="1232717619"/>
                    </a:ext>
                  </a:extLst>
                </a:gridCol>
                <a:gridCol w="1030045">
                  <a:extLst>
                    <a:ext uri="{9D8B030D-6E8A-4147-A177-3AD203B41FA5}">
                      <a16:colId xmlns:a16="http://schemas.microsoft.com/office/drawing/2014/main" val="709779790"/>
                    </a:ext>
                  </a:extLst>
                </a:gridCol>
                <a:gridCol w="1030045">
                  <a:extLst>
                    <a:ext uri="{9D8B030D-6E8A-4147-A177-3AD203B41FA5}">
                      <a16:colId xmlns:a16="http://schemas.microsoft.com/office/drawing/2014/main" val="1434797187"/>
                    </a:ext>
                  </a:extLst>
                </a:gridCol>
              </a:tblGrid>
              <a:tr h="253255"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نام و نام خانوادگی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مدرک و زمینه تحصیلی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سمت در واحد فناور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میزان سابقه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نوع همکاری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وضعیت بیمه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دانشجو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هیئت علمی</a:t>
                      </a:r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996974"/>
                  </a:ext>
                </a:extLst>
              </a:tr>
              <a:tr h="402229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تمام وقت</a:t>
                      </a:r>
                      <a:endParaRPr lang="fa-IR" sz="1050" b="1" dirty="0">
                        <a:solidFill>
                          <a:schemeClr val="bg1"/>
                        </a:solidFill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پاره </a:t>
                      </a:r>
                    </a:p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وقت</a:t>
                      </a:r>
                      <a:endParaRPr lang="fa-IR" sz="1050" b="1" dirty="0">
                        <a:solidFill>
                          <a:schemeClr val="bg1"/>
                        </a:solidFill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050" dirty="0">
                          <a:cs typeface="B Mitra" panose="00000400000000000000" pitchFamily="2" charset="-78"/>
                        </a:rPr>
                        <a:t>مشاوره</a:t>
                      </a:r>
                      <a:endParaRPr lang="fa-IR" sz="1050" b="1" dirty="0">
                        <a:solidFill>
                          <a:schemeClr val="bg1"/>
                        </a:solidFill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46935"/>
                  </a:ext>
                </a:extLst>
              </a:tr>
              <a:tr h="362503"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01738"/>
                  </a:ext>
                </a:extLst>
              </a:tr>
              <a:tr h="362503"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873110"/>
                  </a:ext>
                </a:extLst>
              </a:tr>
              <a:tr h="362503"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622619"/>
                  </a:ext>
                </a:extLst>
              </a:tr>
              <a:tr h="362503"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801482"/>
                  </a:ext>
                </a:extLst>
              </a:tr>
              <a:tr h="362503"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679473"/>
                  </a:ext>
                </a:extLst>
              </a:tr>
              <a:tr h="362503"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sz="105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371823"/>
                  </a:ext>
                </a:extLst>
              </a:tr>
              <a:tr h="362503">
                <a:tc>
                  <a:txBody>
                    <a:bodyPr/>
                    <a:lstStyle/>
                    <a:p>
                      <a:pPr algn="ctr" rtl="1"/>
                      <a:endParaRPr lang="fa-IR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49185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724450" y="4851699"/>
            <a:ext cx="31290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6"/>
          <p:cNvSpPr txBox="1">
            <a:spLocks noGrp="1"/>
          </p:cNvSpPr>
          <p:nvPr>
            <p:ph type="title"/>
          </p:nvPr>
        </p:nvSpPr>
        <p:spPr>
          <a:xfrm>
            <a:off x="2641649" y="511414"/>
            <a:ext cx="3860700" cy="62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3200" b="1" dirty="0">
                <a:solidFill>
                  <a:srgbClr val="CF2195"/>
                </a:solidFill>
                <a:cs typeface="B Mitra" panose="00000400000000000000" pitchFamily="2" charset="-78"/>
              </a:rPr>
              <a:t>ایده محوری واحد فناور</a:t>
            </a:r>
            <a:endParaRPr sz="3200" b="1" dirty="0">
              <a:solidFill>
                <a:srgbClr val="CF2195"/>
              </a:solidFill>
              <a:cs typeface="B Mitra" panose="00000400000000000000" pitchFamily="2" charset="-78"/>
            </a:endParaRPr>
          </a:p>
        </p:txBody>
      </p:sp>
      <p:sp>
        <p:nvSpPr>
          <p:cNvPr id="294" name="Google Shape;294;p36"/>
          <p:cNvSpPr/>
          <p:nvPr/>
        </p:nvSpPr>
        <p:spPr>
          <a:xfrm rot="2524598" flipH="1">
            <a:off x="6995349" y="2937449"/>
            <a:ext cx="1696079" cy="1433144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rgbClr val="B526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6"/>
          <p:cNvSpPr txBox="1">
            <a:spLocks noGrp="1"/>
          </p:cNvSpPr>
          <p:nvPr>
            <p:ph type="subTitle" idx="1"/>
          </p:nvPr>
        </p:nvSpPr>
        <p:spPr>
          <a:xfrm>
            <a:off x="1676400" y="1524914"/>
            <a:ext cx="5907024" cy="14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endParaRPr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59948" y="4835723"/>
            <a:ext cx="3080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5</a:t>
            </a:r>
            <a:endParaRPr lang="fa-IR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314E62B-26F3-8403-8267-03ECEB572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140224"/>
              </p:ext>
            </p:extLst>
          </p:nvPr>
        </p:nvGraphicFramePr>
        <p:xfrm>
          <a:off x="209359" y="265751"/>
          <a:ext cx="8767483" cy="4272548"/>
        </p:xfrm>
        <a:graphic>
          <a:graphicData uri="http://schemas.openxmlformats.org/drawingml/2006/table">
            <a:tbl>
              <a:tblPr firstRow="1" firstCol="1" bandRow="1">
                <a:tableStyleId>{327F97BB-C833-4FB7-BDE5-3F7075034690}</a:tableStyleId>
              </a:tblPr>
              <a:tblGrid>
                <a:gridCol w="2027786">
                  <a:extLst>
                    <a:ext uri="{9D8B030D-6E8A-4147-A177-3AD203B41FA5}">
                      <a16:colId xmlns:a16="http://schemas.microsoft.com/office/drawing/2014/main" val="2250699882"/>
                    </a:ext>
                  </a:extLst>
                </a:gridCol>
                <a:gridCol w="2074759">
                  <a:extLst>
                    <a:ext uri="{9D8B030D-6E8A-4147-A177-3AD203B41FA5}">
                      <a16:colId xmlns:a16="http://schemas.microsoft.com/office/drawing/2014/main" val="1804278568"/>
                    </a:ext>
                  </a:extLst>
                </a:gridCol>
                <a:gridCol w="109699">
                  <a:extLst>
                    <a:ext uri="{9D8B030D-6E8A-4147-A177-3AD203B41FA5}">
                      <a16:colId xmlns:a16="http://schemas.microsoft.com/office/drawing/2014/main" val="810945448"/>
                    </a:ext>
                  </a:extLst>
                </a:gridCol>
                <a:gridCol w="109699">
                  <a:extLst>
                    <a:ext uri="{9D8B030D-6E8A-4147-A177-3AD203B41FA5}">
                      <a16:colId xmlns:a16="http://schemas.microsoft.com/office/drawing/2014/main" val="737029159"/>
                    </a:ext>
                  </a:extLst>
                </a:gridCol>
                <a:gridCol w="109699">
                  <a:extLst>
                    <a:ext uri="{9D8B030D-6E8A-4147-A177-3AD203B41FA5}">
                      <a16:colId xmlns:a16="http://schemas.microsoft.com/office/drawing/2014/main" val="3036708010"/>
                    </a:ext>
                  </a:extLst>
                </a:gridCol>
                <a:gridCol w="219398">
                  <a:extLst>
                    <a:ext uri="{9D8B030D-6E8A-4147-A177-3AD203B41FA5}">
                      <a16:colId xmlns:a16="http://schemas.microsoft.com/office/drawing/2014/main" val="280210089"/>
                    </a:ext>
                  </a:extLst>
                </a:gridCol>
                <a:gridCol w="417836">
                  <a:extLst>
                    <a:ext uri="{9D8B030D-6E8A-4147-A177-3AD203B41FA5}">
                      <a16:colId xmlns:a16="http://schemas.microsoft.com/office/drawing/2014/main" val="3847905538"/>
                    </a:ext>
                  </a:extLst>
                </a:gridCol>
                <a:gridCol w="189387">
                  <a:extLst>
                    <a:ext uri="{9D8B030D-6E8A-4147-A177-3AD203B41FA5}">
                      <a16:colId xmlns:a16="http://schemas.microsoft.com/office/drawing/2014/main" val="1169946277"/>
                    </a:ext>
                  </a:extLst>
                </a:gridCol>
                <a:gridCol w="1186359">
                  <a:extLst>
                    <a:ext uri="{9D8B030D-6E8A-4147-A177-3AD203B41FA5}">
                      <a16:colId xmlns:a16="http://schemas.microsoft.com/office/drawing/2014/main" val="2729786597"/>
                    </a:ext>
                  </a:extLst>
                </a:gridCol>
                <a:gridCol w="262653">
                  <a:extLst>
                    <a:ext uri="{9D8B030D-6E8A-4147-A177-3AD203B41FA5}">
                      <a16:colId xmlns:a16="http://schemas.microsoft.com/office/drawing/2014/main" val="1451226373"/>
                    </a:ext>
                  </a:extLst>
                </a:gridCol>
                <a:gridCol w="1229905">
                  <a:extLst>
                    <a:ext uri="{9D8B030D-6E8A-4147-A177-3AD203B41FA5}">
                      <a16:colId xmlns:a16="http://schemas.microsoft.com/office/drawing/2014/main" val="2724751871"/>
                    </a:ext>
                  </a:extLst>
                </a:gridCol>
                <a:gridCol w="276548">
                  <a:extLst>
                    <a:ext uri="{9D8B030D-6E8A-4147-A177-3AD203B41FA5}">
                      <a16:colId xmlns:a16="http://schemas.microsoft.com/office/drawing/2014/main" val="3015982712"/>
                    </a:ext>
                  </a:extLst>
                </a:gridCol>
                <a:gridCol w="553755">
                  <a:extLst>
                    <a:ext uri="{9D8B030D-6E8A-4147-A177-3AD203B41FA5}">
                      <a16:colId xmlns:a16="http://schemas.microsoft.com/office/drawing/2014/main" val="1119760106"/>
                    </a:ext>
                  </a:extLst>
                </a:gridCol>
              </a:tblGrid>
              <a:tr h="163164">
                <a:tc gridSpan="2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extLst>
                  <a:ext uri="{0D108BD9-81ED-4DB2-BD59-A6C34878D82A}">
                    <a16:rowId xmlns:a16="http://schemas.microsoft.com/office/drawing/2014/main" val="3056748262"/>
                  </a:ext>
                </a:extLst>
              </a:tr>
              <a:tr h="16316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900146"/>
                  </a:ext>
                </a:extLst>
              </a:tr>
              <a:tr h="55509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1"/>
                      <a:endParaRPr lang="en-US" sz="1200" b="1" dirty="0"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670232"/>
                  </a:ext>
                </a:extLst>
              </a:tr>
              <a:tr h="978914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Nazanin" panose="00000400000000000000" pitchFamily="2" charset="-78"/>
                      </a:endParaRPr>
                    </a:p>
                  </a:txBody>
                  <a:tcPr marL="33147" marR="34682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u="none">
                          <a:solidFill>
                            <a:srgbClr val="000000"/>
                          </a:solidFill>
                          <a:effectLst/>
                          <a:cs typeface="B Mitra" panose="00000400000000000000" pitchFamily="2" charset="-78"/>
                        </a:rPr>
                        <a:t> </a:t>
                      </a: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a-IR" sz="1200" u="none" baseline="0" dirty="0">
                        <a:solidFill>
                          <a:srgbClr val="000000"/>
                        </a:solidFill>
                        <a:effectLst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402977"/>
                  </a:ext>
                </a:extLst>
              </a:tr>
              <a:tr h="1631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u="none">
                          <a:solidFill>
                            <a:srgbClr val="000000"/>
                          </a:solidFill>
                          <a:effectLst/>
                          <a:cs typeface="B Mitra" panose="00000400000000000000" pitchFamily="2" charset="-78"/>
                        </a:rPr>
                        <a:t>کانال‌ها</a:t>
                      </a: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endParaRPr lang="en-US" sz="1200" b="1" dirty="0"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44682"/>
                  </a:ext>
                </a:extLst>
              </a:tr>
              <a:tr h="10318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u="none" strike="noStrike">
                          <a:solidFill>
                            <a:srgbClr val="000000"/>
                          </a:solidFill>
                          <a:effectLst/>
                          <a:cs typeface="B Mitra" panose="00000400000000000000" pitchFamily="2" charset="-78"/>
                        </a:rPr>
                        <a:t> </a:t>
                      </a:r>
                      <a:endParaRPr lang="en-US" sz="1200" u="non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200" u="none" strike="noStrike" baseline="0" dirty="0">
                        <a:solidFill>
                          <a:srgbClr val="000000"/>
                        </a:solidFill>
                        <a:effectLst/>
                        <a:cs typeface="B Nazanin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47135"/>
                  </a:ext>
                </a:extLst>
              </a:tr>
              <a:tr h="128873">
                <a:tc gridSpan="4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435234"/>
                  </a:ext>
                </a:extLst>
              </a:tr>
              <a:tr h="975187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u="non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B Mitra" panose="00000400000000000000" pitchFamily="2" charset="-78"/>
                      </a:endParaRPr>
                    </a:p>
                  </a:txBody>
                  <a:tcPr marL="33147" marR="3468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167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952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1"/>
          <p:cNvSpPr txBox="1">
            <a:spLocks noGrp="1"/>
          </p:cNvSpPr>
          <p:nvPr>
            <p:ph type="title"/>
          </p:nvPr>
        </p:nvSpPr>
        <p:spPr>
          <a:xfrm>
            <a:off x="2414850" y="539500"/>
            <a:ext cx="43143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cs typeface="B Mitra" panose="00000400000000000000" pitchFamily="2" charset="-78"/>
              </a:rPr>
              <a:t>معرفی محصولات-خدمات:</a:t>
            </a:r>
            <a:endParaRPr b="1" dirty="0">
              <a:cs typeface="B Mitra" panose="00000400000000000000" pitchFamily="2" charset="-78"/>
            </a:endParaRPr>
          </a:p>
        </p:txBody>
      </p:sp>
      <p:sp>
        <p:nvSpPr>
          <p:cNvPr id="353" name="Google Shape;353;p41"/>
          <p:cNvSpPr txBox="1">
            <a:spLocks noGrp="1"/>
          </p:cNvSpPr>
          <p:nvPr>
            <p:ph type="subTitle" idx="1"/>
          </p:nvPr>
        </p:nvSpPr>
        <p:spPr>
          <a:xfrm>
            <a:off x="1756372" y="2347092"/>
            <a:ext cx="2673364" cy="15770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>مشخصات فنی و معرفی مختصر محصول/خدمت:</a:t>
            </a:r>
            <a:endParaRPr lang="en-US" dirty="0">
              <a:solidFill>
                <a:schemeClr val="tx1"/>
              </a:solidFill>
              <a:cs typeface="B Mitra" panose="00000400000000000000" pitchFamily="2" charset="-78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  <a:cs typeface="B Mitra" panose="00000400000000000000" pitchFamily="2" charset="-78"/>
            </a:endParaRPr>
          </a:p>
        </p:txBody>
      </p:sp>
      <p:sp>
        <p:nvSpPr>
          <p:cNvPr id="355" name="Google Shape;355;p41"/>
          <p:cNvSpPr txBox="1">
            <a:spLocks noGrp="1"/>
          </p:cNvSpPr>
          <p:nvPr>
            <p:ph type="subTitle" idx="3"/>
          </p:nvPr>
        </p:nvSpPr>
        <p:spPr>
          <a:xfrm>
            <a:off x="4922163" y="2462471"/>
            <a:ext cx="2801610" cy="107026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>نام محصولات/خدمات فعلی:</a:t>
            </a:r>
          </a:p>
          <a:p>
            <a:pPr marL="0" lvl="0" indent="0"/>
            <a:endParaRPr lang="fa-IR" dirty="0">
              <a:cs typeface="B Mitra" panose="00000400000000000000" pitchFamily="2" charset="-78"/>
            </a:endParaRPr>
          </a:p>
          <a:p>
            <a:pPr marL="0" lvl="0" indent="0"/>
            <a:endParaRPr lang="fa-IR" dirty="0">
              <a:cs typeface="B Mitra" panose="00000400000000000000" pitchFamily="2" charset="-78"/>
            </a:endParaRPr>
          </a:p>
        </p:txBody>
      </p:sp>
      <p:grpSp>
        <p:nvGrpSpPr>
          <p:cNvPr id="357" name="Google Shape;357;p41"/>
          <p:cNvGrpSpPr/>
          <p:nvPr/>
        </p:nvGrpSpPr>
        <p:grpSpPr>
          <a:xfrm>
            <a:off x="3740004" y="1479529"/>
            <a:ext cx="543603" cy="532708"/>
            <a:chOff x="3308275" y="2717450"/>
            <a:chExt cx="290650" cy="284825"/>
          </a:xfrm>
        </p:grpSpPr>
        <p:sp>
          <p:nvSpPr>
            <p:cNvPr id="358" name="Google Shape;358;p41"/>
            <p:cNvSpPr/>
            <p:nvPr/>
          </p:nvSpPr>
          <p:spPr>
            <a:xfrm>
              <a:off x="3308275" y="2717450"/>
              <a:ext cx="290650" cy="284825"/>
            </a:xfrm>
            <a:custGeom>
              <a:avLst/>
              <a:gdLst/>
              <a:ahLst/>
              <a:cxnLst/>
              <a:rect l="l" t="t" r="r" b="b"/>
              <a:pathLst>
                <a:path w="11626" h="11393" extrusionOk="0">
                  <a:moveTo>
                    <a:pt x="10463" y="465"/>
                  </a:moveTo>
                  <a:cubicBezTo>
                    <a:pt x="10851" y="465"/>
                    <a:pt x="11161" y="778"/>
                    <a:pt x="11161" y="1163"/>
                  </a:cubicBezTo>
                  <a:lnTo>
                    <a:pt x="11161" y="1628"/>
                  </a:lnTo>
                  <a:cubicBezTo>
                    <a:pt x="11161" y="1755"/>
                    <a:pt x="11059" y="1860"/>
                    <a:pt x="10928" y="1860"/>
                  </a:cubicBezTo>
                  <a:lnTo>
                    <a:pt x="9766" y="1860"/>
                  </a:lnTo>
                  <a:lnTo>
                    <a:pt x="9766" y="1163"/>
                  </a:lnTo>
                  <a:cubicBezTo>
                    <a:pt x="9766" y="778"/>
                    <a:pt x="10079" y="465"/>
                    <a:pt x="10463" y="465"/>
                  </a:cubicBezTo>
                  <a:close/>
                  <a:moveTo>
                    <a:pt x="7208" y="9533"/>
                  </a:moveTo>
                  <a:cubicBezTo>
                    <a:pt x="7339" y="9533"/>
                    <a:pt x="7441" y="9635"/>
                    <a:pt x="7441" y="9765"/>
                  </a:cubicBezTo>
                  <a:lnTo>
                    <a:pt x="7441" y="10230"/>
                  </a:lnTo>
                  <a:cubicBezTo>
                    <a:pt x="7441" y="10481"/>
                    <a:pt x="7521" y="10726"/>
                    <a:pt x="7673" y="10928"/>
                  </a:cubicBezTo>
                  <a:lnTo>
                    <a:pt x="1163" y="10928"/>
                  </a:lnTo>
                  <a:cubicBezTo>
                    <a:pt x="779" y="10928"/>
                    <a:pt x="466" y="10615"/>
                    <a:pt x="466" y="10230"/>
                  </a:cubicBezTo>
                  <a:lnTo>
                    <a:pt x="466" y="9765"/>
                  </a:lnTo>
                  <a:cubicBezTo>
                    <a:pt x="466" y="9635"/>
                    <a:pt x="571" y="9533"/>
                    <a:pt x="698" y="9533"/>
                  </a:cubicBezTo>
                  <a:close/>
                  <a:moveTo>
                    <a:pt x="9540" y="465"/>
                  </a:moveTo>
                  <a:cubicBezTo>
                    <a:pt x="9388" y="664"/>
                    <a:pt x="9304" y="909"/>
                    <a:pt x="9301" y="1163"/>
                  </a:cubicBezTo>
                  <a:lnTo>
                    <a:pt x="9301" y="10230"/>
                  </a:lnTo>
                  <a:cubicBezTo>
                    <a:pt x="9301" y="10615"/>
                    <a:pt x="8991" y="10928"/>
                    <a:pt x="8603" y="10928"/>
                  </a:cubicBezTo>
                  <a:cubicBezTo>
                    <a:pt x="8219" y="10928"/>
                    <a:pt x="7906" y="10615"/>
                    <a:pt x="7906" y="10230"/>
                  </a:cubicBezTo>
                  <a:lnTo>
                    <a:pt x="7906" y="9765"/>
                  </a:lnTo>
                  <a:cubicBezTo>
                    <a:pt x="7906" y="9381"/>
                    <a:pt x="7596" y="9068"/>
                    <a:pt x="7208" y="9068"/>
                  </a:cubicBezTo>
                  <a:lnTo>
                    <a:pt x="2326" y="9068"/>
                  </a:lnTo>
                  <a:lnTo>
                    <a:pt x="2326" y="1163"/>
                  </a:lnTo>
                  <a:cubicBezTo>
                    <a:pt x="2326" y="778"/>
                    <a:pt x="2639" y="465"/>
                    <a:pt x="3023" y="465"/>
                  </a:cubicBezTo>
                  <a:close/>
                  <a:moveTo>
                    <a:pt x="3023" y="0"/>
                  </a:moveTo>
                  <a:cubicBezTo>
                    <a:pt x="2381" y="0"/>
                    <a:pt x="1861" y="521"/>
                    <a:pt x="1861" y="1163"/>
                  </a:cubicBezTo>
                  <a:lnTo>
                    <a:pt x="1861" y="9068"/>
                  </a:lnTo>
                  <a:lnTo>
                    <a:pt x="698" y="9068"/>
                  </a:lnTo>
                  <a:cubicBezTo>
                    <a:pt x="314" y="9068"/>
                    <a:pt x="1" y="9381"/>
                    <a:pt x="1" y="9765"/>
                  </a:cubicBezTo>
                  <a:lnTo>
                    <a:pt x="1" y="10230"/>
                  </a:lnTo>
                  <a:cubicBezTo>
                    <a:pt x="1" y="10872"/>
                    <a:pt x="521" y="11393"/>
                    <a:pt x="1163" y="11393"/>
                  </a:cubicBezTo>
                  <a:lnTo>
                    <a:pt x="8603" y="11393"/>
                  </a:lnTo>
                  <a:cubicBezTo>
                    <a:pt x="9245" y="11393"/>
                    <a:pt x="9766" y="10872"/>
                    <a:pt x="9766" y="10230"/>
                  </a:cubicBezTo>
                  <a:lnTo>
                    <a:pt x="9766" y="2325"/>
                  </a:lnTo>
                  <a:lnTo>
                    <a:pt x="10928" y="2325"/>
                  </a:lnTo>
                  <a:cubicBezTo>
                    <a:pt x="11316" y="2325"/>
                    <a:pt x="11626" y="2012"/>
                    <a:pt x="11626" y="1628"/>
                  </a:cubicBezTo>
                  <a:lnTo>
                    <a:pt x="11626" y="1163"/>
                  </a:lnTo>
                  <a:cubicBezTo>
                    <a:pt x="11626" y="521"/>
                    <a:pt x="11105" y="0"/>
                    <a:pt x="10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41"/>
            <p:cNvSpPr/>
            <p:nvPr/>
          </p:nvSpPr>
          <p:spPr>
            <a:xfrm>
              <a:off x="3385700" y="2760925"/>
              <a:ext cx="130075" cy="151275"/>
            </a:xfrm>
            <a:custGeom>
              <a:avLst/>
              <a:gdLst/>
              <a:ahLst/>
              <a:cxnLst/>
              <a:rect l="l" t="t" r="r" b="b"/>
              <a:pathLst>
                <a:path w="5203" h="6051" extrusionOk="0">
                  <a:moveTo>
                    <a:pt x="2602" y="468"/>
                  </a:moveTo>
                  <a:cubicBezTo>
                    <a:pt x="3259" y="468"/>
                    <a:pt x="3854" y="865"/>
                    <a:pt x="4105" y="1473"/>
                  </a:cubicBezTo>
                  <a:cubicBezTo>
                    <a:pt x="4356" y="2084"/>
                    <a:pt x="4217" y="2781"/>
                    <a:pt x="3752" y="3249"/>
                  </a:cubicBezTo>
                  <a:cubicBezTo>
                    <a:pt x="3441" y="3560"/>
                    <a:pt x="3026" y="3725"/>
                    <a:pt x="2603" y="3725"/>
                  </a:cubicBezTo>
                  <a:cubicBezTo>
                    <a:pt x="2393" y="3725"/>
                    <a:pt x="2180" y="3684"/>
                    <a:pt x="1978" y="3599"/>
                  </a:cubicBezTo>
                  <a:cubicBezTo>
                    <a:pt x="1371" y="3348"/>
                    <a:pt x="974" y="2756"/>
                    <a:pt x="974" y="2096"/>
                  </a:cubicBezTo>
                  <a:cubicBezTo>
                    <a:pt x="974" y="1197"/>
                    <a:pt x="1703" y="468"/>
                    <a:pt x="2602" y="468"/>
                  </a:cubicBezTo>
                  <a:close/>
                  <a:moveTo>
                    <a:pt x="993" y="3435"/>
                  </a:moveTo>
                  <a:cubicBezTo>
                    <a:pt x="1272" y="3767"/>
                    <a:pt x="1644" y="4006"/>
                    <a:pt x="2062" y="4117"/>
                  </a:cubicBezTo>
                  <a:lnTo>
                    <a:pt x="1665" y="5174"/>
                  </a:lnTo>
                  <a:lnTo>
                    <a:pt x="1424" y="4570"/>
                  </a:lnTo>
                  <a:cubicBezTo>
                    <a:pt x="1386" y="4480"/>
                    <a:pt x="1303" y="4421"/>
                    <a:pt x="1207" y="4421"/>
                  </a:cubicBezTo>
                  <a:lnTo>
                    <a:pt x="614" y="4421"/>
                  </a:lnTo>
                  <a:lnTo>
                    <a:pt x="993" y="3435"/>
                  </a:lnTo>
                  <a:close/>
                  <a:moveTo>
                    <a:pt x="4207" y="3432"/>
                  </a:moveTo>
                  <a:lnTo>
                    <a:pt x="4589" y="4421"/>
                  </a:lnTo>
                  <a:lnTo>
                    <a:pt x="3997" y="4421"/>
                  </a:lnTo>
                  <a:cubicBezTo>
                    <a:pt x="3901" y="4421"/>
                    <a:pt x="3817" y="4480"/>
                    <a:pt x="3780" y="4567"/>
                  </a:cubicBezTo>
                  <a:lnTo>
                    <a:pt x="3538" y="5174"/>
                  </a:lnTo>
                  <a:lnTo>
                    <a:pt x="3138" y="4117"/>
                  </a:lnTo>
                  <a:cubicBezTo>
                    <a:pt x="3556" y="4003"/>
                    <a:pt x="3932" y="3764"/>
                    <a:pt x="4207" y="3432"/>
                  </a:cubicBezTo>
                  <a:close/>
                  <a:moveTo>
                    <a:pt x="2602" y="0"/>
                  </a:moveTo>
                  <a:cubicBezTo>
                    <a:pt x="1092" y="0"/>
                    <a:pt x="78" y="1550"/>
                    <a:pt x="686" y="2936"/>
                  </a:cubicBezTo>
                  <a:lnTo>
                    <a:pt x="60" y="4570"/>
                  </a:lnTo>
                  <a:cubicBezTo>
                    <a:pt x="1" y="4722"/>
                    <a:pt x="112" y="4886"/>
                    <a:pt x="277" y="4886"/>
                  </a:cubicBezTo>
                  <a:lnTo>
                    <a:pt x="1048" y="4886"/>
                  </a:lnTo>
                  <a:lnTo>
                    <a:pt x="1455" y="5903"/>
                  </a:lnTo>
                  <a:cubicBezTo>
                    <a:pt x="1493" y="6001"/>
                    <a:pt x="1582" y="6050"/>
                    <a:pt x="1671" y="6050"/>
                  </a:cubicBezTo>
                  <a:cubicBezTo>
                    <a:pt x="1761" y="6050"/>
                    <a:pt x="1851" y="6000"/>
                    <a:pt x="1889" y="5900"/>
                  </a:cubicBezTo>
                  <a:lnTo>
                    <a:pt x="2533" y="4185"/>
                  </a:lnTo>
                  <a:lnTo>
                    <a:pt x="2667" y="4185"/>
                  </a:lnTo>
                  <a:lnTo>
                    <a:pt x="3315" y="5900"/>
                  </a:lnTo>
                  <a:cubicBezTo>
                    <a:pt x="3352" y="6000"/>
                    <a:pt x="3442" y="6050"/>
                    <a:pt x="3531" y="6050"/>
                  </a:cubicBezTo>
                  <a:cubicBezTo>
                    <a:pt x="3620" y="6050"/>
                    <a:pt x="3709" y="6001"/>
                    <a:pt x="3749" y="5903"/>
                  </a:cubicBezTo>
                  <a:lnTo>
                    <a:pt x="4155" y="4886"/>
                  </a:lnTo>
                  <a:lnTo>
                    <a:pt x="4927" y="4886"/>
                  </a:lnTo>
                  <a:cubicBezTo>
                    <a:pt x="5088" y="4886"/>
                    <a:pt x="5203" y="4722"/>
                    <a:pt x="5144" y="4570"/>
                  </a:cubicBezTo>
                  <a:lnTo>
                    <a:pt x="4517" y="2936"/>
                  </a:lnTo>
                  <a:cubicBezTo>
                    <a:pt x="5125" y="1550"/>
                    <a:pt x="4111" y="0"/>
                    <a:pt x="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0" name="Google Shape;360;p41"/>
          <p:cNvGrpSpPr/>
          <p:nvPr/>
        </p:nvGrpSpPr>
        <p:grpSpPr>
          <a:xfrm>
            <a:off x="4830379" y="1468634"/>
            <a:ext cx="521907" cy="543603"/>
            <a:chOff x="4344625" y="3120925"/>
            <a:chExt cx="279050" cy="290650"/>
          </a:xfrm>
        </p:grpSpPr>
        <p:sp>
          <p:nvSpPr>
            <p:cNvPr id="361" name="Google Shape;361;p41"/>
            <p:cNvSpPr/>
            <p:nvPr/>
          </p:nvSpPr>
          <p:spPr>
            <a:xfrm>
              <a:off x="4344625" y="3120925"/>
              <a:ext cx="279050" cy="290650"/>
            </a:xfrm>
            <a:custGeom>
              <a:avLst/>
              <a:gdLst/>
              <a:ahLst/>
              <a:cxnLst/>
              <a:rect l="l" t="t" r="r" b="b"/>
              <a:pathLst>
                <a:path w="11162" h="11626" extrusionOk="0">
                  <a:moveTo>
                    <a:pt x="7906" y="465"/>
                  </a:moveTo>
                  <a:cubicBezTo>
                    <a:pt x="8033" y="465"/>
                    <a:pt x="8139" y="570"/>
                    <a:pt x="8139" y="698"/>
                  </a:cubicBezTo>
                  <a:lnTo>
                    <a:pt x="8139" y="3953"/>
                  </a:lnTo>
                  <a:cubicBezTo>
                    <a:pt x="8139" y="4080"/>
                    <a:pt x="8033" y="4185"/>
                    <a:pt x="7906" y="4185"/>
                  </a:cubicBezTo>
                  <a:lnTo>
                    <a:pt x="3256" y="4185"/>
                  </a:lnTo>
                  <a:cubicBezTo>
                    <a:pt x="3126" y="4185"/>
                    <a:pt x="3023" y="4080"/>
                    <a:pt x="3023" y="3953"/>
                  </a:cubicBezTo>
                  <a:lnTo>
                    <a:pt x="3023" y="698"/>
                  </a:lnTo>
                  <a:cubicBezTo>
                    <a:pt x="3023" y="570"/>
                    <a:pt x="3126" y="465"/>
                    <a:pt x="3256" y="465"/>
                  </a:cubicBezTo>
                  <a:close/>
                  <a:moveTo>
                    <a:pt x="4419" y="7905"/>
                  </a:moveTo>
                  <a:cubicBezTo>
                    <a:pt x="4546" y="7905"/>
                    <a:pt x="4651" y="8011"/>
                    <a:pt x="4651" y="8138"/>
                  </a:cubicBezTo>
                  <a:lnTo>
                    <a:pt x="4651" y="10928"/>
                  </a:lnTo>
                  <a:cubicBezTo>
                    <a:pt x="4651" y="11055"/>
                    <a:pt x="4546" y="11160"/>
                    <a:pt x="4419" y="11160"/>
                  </a:cubicBezTo>
                  <a:lnTo>
                    <a:pt x="698" y="11160"/>
                  </a:lnTo>
                  <a:cubicBezTo>
                    <a:pt x="568" y="11160"/>
                    <a:pt x="466" y="11055"/>
                    <a:pt x="466" y="10928"/>
                  </a:cubicBezTo>
                  <a:lnTo>
                    <a:pt x="466" y="8138"/>
                  </a:lnTo>
                  <a:cubicBezTo>
                    <a:pt x="466" y="8011"/>
                    <a:pt x="568" y="7905"/>
                    <a:pt x="698" y="7905"/>
                  </a:cubicBezTo>
                  <a:close/>
                  <a:moveTo>
                    <a:pt x="10464" y="7905"/>
                  </a:moveTo>
                  <a:cubicBezTo>
                    <a:pt x="10591" y="7905"/>
                    <a:pt x="10696" y="8011"/>
                    <a:pt x="10696" y="8138"/>
                  </a:cubicBezTo>
                  <a:lnTo>
                    <a:pt x="10696" y="10928"/>
                  </a:lnTo>
                  <a:cubicBezTo>
                    <a:pt x="10696" y="11055"/>
                    <a:pt x="10591" y="11160"/>
                    <a:pt x="10464" y="11160"/>
                  </a:cubicBezTo>
                  <a:lnTo>
                    <a:pt x="6744" y="11160"/>
                  </a:lnTo>
                  <a:cubicBezTo>
                    <a:pt x="6613" y="11160"/>
                    <a:pt x="6511" y="11055"/>
                    <a:pt x="6511" y="10928"/>
                  </a:cubicBezTo>
                  <a:lnTo>
                    <a:pt x="6511" y="8138"/>
                  </a:lnTo>
                  <a:cubicBezTo>
                    <a:pt x="6511" y="8011"/>
                    <a:pt x="6613" y="7905"/>
                    <a:pt x="6744" y="7905"/>
                  </a:cubicBezTo>
                  <a:close/>
                  <a:moveTo>
                    <a:pt x="3256" y="0"/>
                  </a:moveTo>
                  <a:cubicBezTo>
                    <a:pt x="2868" y="0"/>
                    <a:pt x="2558" y="313"/>
                    <a:pt x="2558" y="698"/>
                  </a:cubicBezTo>
                  <a:lnTo>
                    <a:pt x="2558" y="3953"/>
                  </a:lnTo>
                  <a:cubicBezTo>
                    <a:pt x="2558" y="4337"/>
                    <a:pt x="2868" y="4650"/>
                    <a:pt x="3256" y="4650"/>
                  </a:cubicBezTo>
                  <a:lnTo>
                    <a:pt x="5349" y="4650"/>
                  </a:lnTo>
                  <a:lnTo>
                    <a:pt x="5349" y="5580"/>
                  </a:lnTo>
                  <a:lnTo>
                    <a:pt x="2791" y="5580"/>
                  </a:lnTo>
                  <a:cubicBezTo>
                    <a:pt x="2403" y="5580"/>
                    <a:pt x="2093" y="5893"/>
                    <a:pt x="2093" y="6278"/>
                  </a:cubicBezTo>
                  <a:lnTo>
                    <a:pt x="2093" y="7440"/>
                  </a:lnTo>
                  <a:lnTo>
                    <a:pt x="698" y="7440"/>
                  </a:lnTo>
                  <a:cubicBezTo>
                    <a:pt x="311" y="7440"/>
                    <a:pt x="1" y="7753"/>
                    <a:pt x="1" y="8138"/>
                  </a:cubicBezTo>
                  <a:lnTo>
                    <a:pt x="1" y="10928"/>
                  </a:lnTo>
                  <a:cubicBezTo>
                    <a:pt x="1" y="11312"/>
                    <a:pt x="311" y="11625"/>
                    <a:pt x="698" y="11625"/>
                  </a:cubicBezTo>
                  <a:lnTo>
                    <a:pt x="4419" y="11625"/>
                  </a:lnTo>
                  <a:cubicBezTo>
                    <a:pt x="4803" y="11625"/>
                    <a:pt x="5116" y="11312"/>
                    <a:pt x="5116" y="10928"/>
                  </a:cubicBezTo>
                  <a:lnTo>
                    <a:pt x="5116" y="8138"/>
                  </a:lnTo>
                  <a:cubicBezTo>
                    <a:pt x="5116" y="7753"/>
                    <a:pt x="4803" y="7440"/>
                    <a:pt x="4419" y="7440"/>
                  </a:cubicBezTo>
                  <a:lnTo>
                    <a:pt x="2558" y="7440"/>
                  </a:lnTo>
                  <a:lnTo>
                    <a:pt x="2558" y="6278"/>
                  </a:lnTo>
                  <a:cubicBezTo>
                    <a:pt x="2558" y="6151"/>
                    <a:pt x="2661" y="6045"/>
                    <a:pt x="2791" y="6045"/>
                  </a:cubicBezTo>
                  <a:lnTo>
                    <a:pt x="8371" y="6045"/>
                  </a:lnTo>
                  <a:cubicBezTo>
                    <a:pt x="8498" y="6045"/>
                    <a:pt x="8604" y="6151"/>
                    <a:pt x="8604" y="6278"/>
                  </a:cubicBezTo>
                  <a:lnTo>
                    <a:pt x="8604" y="7440"/>
                  </a:lnTo>
                  <a:lnTo>
                    <a:pt x="6744" y="7440"/>
                  </a:lnTo>
                  <a:cubicBezTo>
                    <a:pt x="6356" y="7440"/>
                    <a:pt x="6046" y="7753"/>
                    <a:pt x="6046" y="8138"/>
                  </a:cubicBezTo>
                  <a:lnTo>
                    <a:pt x="6046" y="10928"/>
                  </a:lnTo>
                  <a:cubicBezTo>
                    <a:pt x="6046" y="11312"/>
                    <a:pt x="6356" y="11625"/>
                    <a:pt x="6744" y="11625"/>
                  </a:cubicBezTo>
                  <a:lnTo>
                    <a:pt x="10464" y="11625"/>
                  </a:lnTo>
                  <a:cubicBezTo>
                    <a:pt x="10848" y="11625"/>
                    <a:pt x="11161" y="11312"/>
                    <a:pt x="11161" y="10928"/>
                  </a:cubicBezTo>
                  <a:lnTo>
                    <a:pt x="11161" y="8138"/>
                  </a:lnTo>
                  <a:cubicBezTo>
                    <a:pt x="11161" y="7753"/>
                    <a:pt x="10848" y="7440"/>
                    <a:pt x="10464" y="7440"/>
                  </a:cubicBezTo>
                  <a:lnTo>
                    <a:pt x="9069" y="7440"/>
                  </a:lnTo>
                  <a:lnTo>
                    <a:pt x="9069" y="6278"/>
                  </a:lnTo>
                  <a:cubicBezTo>
                    <a:pt x="9069" y="5893"/>
                    <a:pt x="8756" y="5580"/>
                    <a:pt x="8371" y="5580"/>
                  </a:cubicBezTo>
                  <a:lnTo>
                    <a:pt x="5814" y="5580"/>
                  </a:lnTo>
                  <a:lnTo>
                    <a:pt x="5814" y="4650"/>
                  </a:lnTo>
                  <a:lnTo>
                    <a:pt x="7906" y="4650"/>
                  </a:lnTo>
                  <a:cubicBezTo>
                    <a:pt x="8291" y="4650"/>
                    <a:pt x="8604" y="4337"/>
                    <a:pt x="8604" y="3953"/>
                  </a:cubicBezTo>
                  <a:lnTo>
                    <a:pt x="8604" y="698"/>
                  </a:lnTo>
                  <a:cubicBezTo>
                    <a:pt x="8604" y="313"/>
                    <a:pt x="8291" y="0"/>
                    <a:pt x="79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1"/>
            <p:cNvSpPr/>
            <p:nvPr/>
          </p:nvSpPr>
          <p:spPr>
            <a:xfrm>
              <a:off x="4437650" y="3155800"/>
              <a:ext cx="93025" cy="11650"/>
            </a:xfrm>
            <a:custGeom>
              <a:avLst/>
              <a:gdLst/>
              <a:ahLst/>
              <a:cxnLst/>
              <a:rect l="l" t="t" r="r" b="b"/>
              <a:pathLst>
                <a:path w="3721" h="466" extrusionOk="0">
                  <a:moveTo>
                    <a:pt x="233" y="0"/>
                  </a:moveTo>
                  <a:cubicBezTo>
                    <a:pt x="102" y="0"/>
                    <a:pt x="0" y="106"/>
                    <a:pt x="0" y="233"/>
                  </a:cubicBezTo>
                  <a:cubicBezTo>
                    <a:pt x="0" y="360"/>
                    <a:pt x="102" y="465"/>
                    <a:pt x="233" y="465"/>
                  </a:cubicBezTo>
                  <a:lnTo>
                    <a:pt x="3488" y="465"/>
                  </a:lnTo>
                  <a:cubicBezTo>
                    <a:pt x="3615" y="465"/>
                    <a:pt x="3720" y="360"/>
                    <a:pt x="3720" y="233"/>
                  </a:cubicBezTo>
                  <a:cubicBezTo>
                    <a:pt x="3720" y="106"/>
                    <a:pt x="3615" y="0"/>
                    <a:pt x="34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1"/>
            <p:cNvSpPr/>
            <p:nvPr/>
          </p:nvSpPr>
          <p:spPr>
            <a:xfrm>
              <a:off x="4437650" y="3190675"/>
              <a:ext cx="93025" cy="11650"/>
            </a:xfrm>
            <a:custGeom>
              <a:avLst/>
              <a:gdLst/>
              <a:ahLst/>
              <a:cxnLst/>
              <a:rect l="l" t="t" r="r" b="b"/>
              <a:pathLst>
                <a:path w="3721" h="466" extrusionOk="0">
                  <a:moveTo>
                    <a:pt x="233" y="0"/>
                  </a:moveTo>
                  <a:cubicBezTo>
                    <a:pt x="102" y="0"/>
                    <a:pt x="0" y="106"/>
                    <a:pt x="0" y="233"/>
                  </a:cubicBezTo>
                  <a:cubicBezTo>
                    <a:pt x="0" y="360"/>
                    <a:pt x="102" y="465"/>
                    <a:pt x="233" y="465"/>
                  </a:cubicBezTo>
                  <a:lnTo>
                    <a:pt x="3488" y="465"/>
                  </a:lnTo>
                  <a:cubicBezTo>
                    <a:pt x="3615" y="465"/>
                    <a:pt x="3720" y="360"/>
                    <a:pt x="3720" y="233"/>
                  </a:cubicBezTo>
                  <a:cubicBezTo>
                    <a:pt x="3720" y="106"/>
                    <a:pt x="3615" y="0"/>
                    <a:pt x="34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41"/>
            <p:cNvSpPr/>
            <p:nvPr/>
          </p:nvSpPr>
          <p:spPr>
            <a:xfrm>
              <a:off x="4373700" y="3353425"/>
              <a:ext cx="69775" cy="11650"/>
            </a:xfrm>
            <a:custGeom>
              <a:avLst/>
              <a:gdLst/>
              <a:ahLst/>
              <a:cxnLst/>
              <a:rect l="l" t="t" r="r" b="b"/>
              <a:pathLst>
                <a:path w="2791" h="466" extrusionOk="0">
                  <a:moveTo>
                    <a:pt x="233" y="0"/>
                  </a:moveTo>
                  <a:cubicBezTo>
                    <a:pt x="103" y="0"/>
                    <a:pt x="0" y="106"/>
                    <a:pt x="0" y="233"/>
                  </a:cubicBezTo>
                  <a:cubicBezTo>
                    <a:pt x="0" y="360"/>
                    <a:pt x="103" y="465"/>
                    <a:pt x="233" y="465"/>
                  </a:cubicBezTo>
                  <a:lnTo>
                    <a:pt x="2558" y="465"/>
                  </a:lnTo>
                  <a:cubicBezTo>
                    <a:pt x="2685" y="465"/>
                    <a:pt x="2791" y="360"/>
                    <a:pt x="2791" y="233"/>
                  </a:cubicBezTo>
                  <a:cubicBezTo>
                    <a:pt x="2791" y="106"/>
                    <a:pt x="2685" y="0"/>
                    <a:pt x="2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41"/>
            <p:cNvSpPr/>
            <p:nvPr/>
          </p:nvSpPr>
          <p:spPr>
            <a:xfrm>
              <a:off x="4524825" y="3353425"/>
              <a:ext cx="69775" cy="11650"/>
            </a:xfrm>
            <a:custGeom>
              <a:avLst/>
              <a:gdLst/>
              <a:ahLst/>
              <a:cxnLst/>
              <a:rect l="l" t="t" r="r" b="b"/>
              <a:pathLst>
                <a:path w="2791" h="466" extrusionOk="0">
                  <a:moveTo>
                    <a:pt x="233" y="0"/>
                  </a:moveTo>
                  <a:cubicBezTo>
                    <a:pt x="103" y="0"/>
                    <a:pt x="1" y="106"/>
                    <a:pt x="1" y="233"/>
                  </a:cubicBezTo>
                  <a:cubicBezTo>
                    <a:pt x="1" y="360"/>
                    <a:pt x="103" y="465"/>
                    <a:pt x="233" y="465"/>
                  </a:cubicBezTo>
                  <a:lnTo>
                    <a:pt x="2558" y="465"/>
                  </a:lnTo>
                  <a:cubicBezTo>
                    <a:pt x="2685" y="465"/>
                    <a:pt x="2791" y="360"/>
                    <a:pt x="2791" y="233"/>
                  </a:cubicBezTo>
                  <a:cubicBezTo>
                    <a:pt x="2791" y="106"/>
                    <a:pt x="2685" y="0"/>
                    <a:pt x="2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811491" y="4790209"/>
            <a:ext cx="30809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55D323-FE09-5FFB-9502-15C0FACB6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466" y="54336"/>
            <a:ext cx="792481" cy="979390"/>
          </a:xfrm>
          <a:prstGeom prst="rect">
            <a:avLst/>
          </a:prstGeom>
        </p:spPr>
      </p:pic>
      <p:pic>
        <p:nvPicPr>
          <p:cNvPr id="4" name="Picture 2" descr="معرفی تصویری مراکز مانا مربوط به زیست بوم نوآوری، فنآوری و ...">
            <a:extLst>
              <a:ext uri="{FF2B5EF4-FFF2-40B4-BE49-F238E27FC236}">
                <a16:creationId xmlns:a16="http://schemas.microsoft.com/office/drawing/2014/main" id="{47506127-41AD-75D9-1B0B-2C438A785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7" y="54335"/>
            <a:ext cx="920697" cy="9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پارک علم و فناوری خراسان جنوبی">
            <a:extLst>
              <a:ext uri="{FF2B5EF4-FFF2-40B4-BE49-F238E27FC236}">
                <a16:creationId xmlns:a16="http://schemas.microsoft.com/office/drawing/2014/main" id="{84D61B02-2F9F-2FDF-E86E-BF6AE9C50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" y="54335"/>
            <a:ext cx="1063415" cy="11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3"/>
          <p:cNvSpPr txBox="1">
            <a:spLocks noGrp="1"/>
          </p:cNvSpPr>
          <p:nvPr>
            <p:ph type="title"/>
          </p:nvPr>
        </p:nvSpPr>
        <p:spPr>
          <a:xfrm>
            <a:off x="2610450" y="539500"/>
            <a:ext cx="39231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solidFill>
                  <a:schemeClr val="tx1"/>
                </a:solidFill>
                <a:cs typeface="B Mitra" panose="00000400000000000000" pitchFamily="2" charset="-78"/>
              </a:rPr>
              <a:t>تصاویر:</a:t>
            </a:r>
            <a:endParaRPr b="1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sp>
        <p:nvSpPr>
          <p:cNvPr id="578" name="Google Shape;578;p53"/>
          <p:cNvSpPr txBox="1">
            <a:spLocks noGrp="1"/>
          </p:cNvSpPr>
          <p:nvPr>
            <p:ph type="subTitle" idx="1"/>
          </p:nvPr>
        </p:nvSpPr>
        <p:spPr>
          <a:xfrm>
            <a:off x="637025" y="3443000"/>
            <a:ext cx="2335800" cy="2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>تصویرمحصولات</a:t>
            </a:r>
            <a:endParaRPr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grpSp>
        <p:nvGrpSpPr>
          <p:cNvPr id="606" name="Google Shape;606;p53"/>
          <p:cNvGrpSpPr/>
          <p:nvPr/>
        </p:nvGrpSpPr>
        <p:grpSpPr>
          <a:xfrm>
            <a:off x="971926" y="1554925"/>
            <a:ext cx="1665997" cy="1655122"/>
            <a:chOff x="1229226" y="1554925"/>
            <a:chExt cx="1665997" cy="1655122"/>
          </a:xfrm>
        </p:grpSpPr>
        <p:sp>
          <p:nvSpPr>
            <p:cNvPr id="607" name="Google Shape;607;p53"/>
            <p:cNvSpPr/>
            <p:nvPr/>
          </p:nvSpPr>
          <p:spPr>
            <a:xfrm>
              <a:off x="1912439" y="3103748"/>
              <a:ext cx="112454" cy="106299"/>
            </a:xfrm>
            <a:custGeom>
              <a:avLst/>
              <a:gdLst/>
              <a:ahLst/>
              <a:cxnLst/>
              <a:rect l="l" t="t" r="r" b="b"/>
              <a:pathLst>
                <a:path w="6285" h="5941" extrusionOk="0">
                  <a:moveTo>
                    <a:pt x="3102" y="1"/>
                  </a:moveTo>
                  <a:cubicBezTo>
                    <a:pt x="1624" y="1"/>
                    <a:pt x="358" y="1105"/>
                    <a:pt x="212" y="2613"/>
                  </a:cubicBezTo>
                  <a:cubicBezTo>
                    <a:pt x="1" y="4198"/>
                    <a:pt x="1162" y="5676"/>
                    <a:pt x="2799" y="5887"/>
                  </a:cubicBezTo>
                  <a:lnTo>
                    <a:pt x="3169" y="5940"/>
                  </a:lnTo>
                  <a:cubicBezTo>
                    <a:pt x="4648" y="5887"/>
                    <a:pt x="5915" y="4778"/>
                    <a:pt x="6074" y="3300"/>
                  </a:cubicBezTo>
                  <a:cubicBezTo>
                    <a:pt x="6285" y="1663"/>
                    <a:pt x="5123" y="184"/>
                    <a:pt x="3486" y="26"/>
                  </a:cubicBezTo>
                  <a:cubicBezTo>
                    <a:pt x="3357" y="9"/>
                    <a:pt x="3228" y="1"/>
                    <a:pt x="31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53"/>
            <p:cNvSpPr/>
            <p:nvPr/>
          </p:nvSpPr>
          <p:spPr>
            <a:xfrm>
              <a:off x="2100487" y="3103748"/>
              <a:ext cx="112472" cy="105351"/>
            </a:xfrm>
            <a:custGeom>
              <a:avLst/>
              <a:gdLst/>
              <a:ahLst/>
              <a:cxnLst/>
              <a:rect l="l" t="t" r="r" b="b"/>
              <a:pathLst>
                <a:path w="6286" h="5888" extrusionOk="0">
                  <a:moveTo>
                    <a:pt x="3172" y="1"/>
                  </a:moveTo>
                  <a:cubicBezTo>
                    <a:pt x="3049" y="1"/>
                    <a:pt x="2925" y="9"/>
                    <a:pt x="2800" y="26"/>
                  </a:cubicBezTo>
                  <a:cubicBezTo>
                    <a:pt x="1163" y="237"/>
                    <a:pt x="1" y="1715"/>
                    <a:pt x="212" y="3353"/>
                  </a:cubicBezTo>
                  <a:cubicBezTo>
                    <a:pt x="370" y="4778"/>
                    <a:pt x="1638" y="5887"/>
                    <a:pt x="3116" y="5887"/>
                  </a:cubicBezTo>
                  <a:lnTo>
                    <a:pt x="3486" y="5887"/>
                  </a:lnTo>
                  <a:cubicBezTo>
                    <a:pt x="5070" y="5729"/>
                    <a:pt x="6285" y="4250"/>
                    <a:pt x="6074" y="2613"/>
                  </a:cubicBezTo>
                  <a:cubicBezTo>
                    <a:pt x="5879" y="1105"/>
                    <a:pt x="4610" y="1"/>
                    <a:pt x="31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53"/>
            <p:cNvSpPr/>
            <p:nvPr/>
          </p:nvSpPr>
          <p:spPr>
            <a:xfrm>
              <a:off x="1726287" y="3059209"/>
              <a:ext cx="119075" cy="106425"/>
            </a:xfrm>
            <a:custGeom>
              <a:avLst/>
              <a:gdLst/>
              <a:ahLst/>
              <a:cxnLst/>
              <a:rect l="l" t="t" r="r" b="b"/>
              <a:pathLst>
                <a:path w="6655" h="5948" extrusionOk="0">
                  <a:moveTo>
                    <a:pt x="3349" y="0"/>
                  </a:moveTo>
                  <a:cubicBezTo>
                    <a:pt x="2153" y="0"/>
                    <a:pt x="1032" y="744"/>
                    <a:pt x="581" y="1934"/>
                  </a:cubicBezTo>
                  <a:cubicBezTo>
                    <a:pt x="0" y="3465"/>
                    <a:pt x="739" y="5155"/>
                    <a:pt x="2271" y="5736"/>
                  </a:cubicBezTo>
                  <a:cubicBezTo>
                    <a:pt x="2640" y="5842"/>
                    <a:pt x="2957" y="5947"/>
                    <a:pt x="3327" y="5947"/>
                  </a:cubicBezTo>
                  <a:cubicBezTo>
                    <a:pt x="4542" y="5947"/>
                    <a:pt x="5651" y="5155"/>
                    <a:pt x="6073" y="4046"/>
                  </a:cubicBezTo>
                  <a:cubicBezTo>
                    <a:pt x="6654" y="2515"/>
                    <a:pt x="5915" y="772"/>
                    <a:pt x="4383" y="191"/>
                  </a:cubicBezTo>
                  <a:cubicBezTo>
                    <a:pt x="4042" y="61"/>
                    <a:pt x="3692" y="0"/>
                    <a:pt x="33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53"/>
            <p:cNvSpPr/>
            <p:nvPr/>
          </p:nvSpPr>
          <p:spPr>
            <a:xfrm>
              <a:off x="2279087" y="3059084"/>
              <a:ext cx="120023" cy="106550"/>
            </a:xfrm>
            <a:custGeom>
              <a:avLst/>
              <a:gdLst/>
              <a:ahLst/>
              <a:cxnLst/>
              <a:rect l="l" t="t" r="r" b="b"/>
              <a:pathLst>
                <a:path w="6708" h="5955" extrusionOk="0">
                  <a:moveTo>
                    <a:pt x="3372" y="0"/>
                  </a:moveTo>
                  <a:cubicBezTo>
                    <a:pt x="3021" y="0"/>
                    <a:pt x="2665" y="64"/>
                    <a:pt x="2324" y="198"/>
                  </a:cubicBezTo>
                  <a:cubicBezTo>
                    <a:pt x="793" y="779"/>
                    <a:pt x="1" y="2469"/>
                    <a:pt x="582" y="4000"/>
                  </a:cubicBezTo>
                  <a:cubicBezTo>
                    <a:pt x="1004" y="5162"/>
                    <a:pt x="2113" y="5954"/>
                    <a:pt x="3328" y="5954"/>
                  </a:cubicBezTo>
                  <a:cubicBezTo>
                    <a:pt x="3697" y="5954"/>
                    <a:pt x="4067" y="5849"/>
                    <a:pt x="4384" y="5743"/>
                  </a:cubicBezTo>
                  <a:cubicBezTo>
                    <a:pt x="5915" y="5162"/>
                    <a:pt x="6708" y="3419"/>
                    <a:pt x="6127" y="1888"/>
                  </a:cubicBezTo>
                  <a:cubicBezTo>
                    <a:pt x="5680" y="710"/>
                    <a:pt x="4545" y="0"/>
                    <a:pt x="33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53"/>
            <p:cNvSpPr/>
            <p:nvPr/>
          </p:nvSpPr>
          <p:spPr>
            <a:xfrm>
              <a:off x="1559013" y="2971832"/>
              <a:ext cx="120971" cy="105906"/>
            </a:xfrm>
            <a:custGeom>
              <a:avLst/>
              <a:gdLst/>
              <a:ahLst/>
              <a:cxnLst/>
              <a:rect l="l" t="t" r="r" b="b"/>
              <a:pathLst>
                <a:path w="6761" h="5919" extrusionOk="0">
                  <a:moveTo>
                    <a:pt x="3376" y="0"/>
                  </a:moveTo>
                  <a:cubicBezTo>
                    <a:pt x="2429" y="0"/>
                    <a:pt x="1508" y="453"/>
                    <a:pt x="951" y="1272"/>
                  </a:cubicBezTo>
                  <a:cubicBezTo>
                    <a:pt x="1" y="2645"/>
                    <a:pt x="370" y="4493"/>
                    <a:pt x="1691" y="5391"/>
                  </a:cubicBezTo>
                  <a:cubicBezTo>
                    <a:pt x="2166" y="5708"/>
                    <a:pt x="2747" y="5919"/>
                    <a:pt x="3380" y="5919"/>
                  </a:cubicBezTo>
                  <a:cubicBezTo>
                    <a:pt x="4331" y="5919"/>
                    <a:pt x="5229" y="5496"/>
                    <a:pt x="5810" y="4704"/>
                  </a:cubicBezTo>
                  <a:cubicBezTo>
                    <a:pt x="6760" y="3331"/>
                    <a:pt x="6391" y="1483"/>
                    <a:pt x="5070" y="532"/>
                  </a:cubicBezTo>
                  <a:cubicBezTo>
                    <a:pt x="4548" y="171"/>
                    <a:pt x="3957" y="0"/>
                    <a:pt x="33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3"/>
            <p:cNvSpPr/>
            <p:nvPr/>
          </p:nvSpPr>
          <p:spPr>
            <a:xfrm>
              <a:off x="2445412" y="2971564"/>
              <a:ext cx="120023" cy="106174"/>
            </a:xfrm>
            <a:custGeom>
              <a:avLst/>
              <a:gdLst/>
              <a:ahLst/>
              <a:cxnLst/>
              <a:rect l="l" t="t" r="r" b="b"/>
              <a:pathLst>
                <a:path w="6708" h="5934" extrusionOk="0">
                  <a:moveTo>
                    <a:pt x="3377" y="1"/>
                  </a:moveTo>
                  <a:cubicBezTo>
                    <a:pt x="2793" y="1"/>
                    <a:pt x="2202" y="179"/>
                    <a:pt x="1690" y="547"/>
                  </a:cubicBezTo>
                  <a:cubicBezTo>
                    <a:pt x="317" y="1445"/>
                    <a:pt x="0" y="3293"/>
                    <a:pt x="898" y="4614"/>
                  </a:cubicBezTo>
                  <a:cubicBezTo>
                    <a:pt x="1479" y="5459"/>
                    <a:pt x="2377" y="5934"/>
                    <a:pt x="3327" y="5934"/>
                  </a:cubicBezTo>
                  <a:cubicBezTo>
                    <a:pt x="3961" y="5881"/>
                    <a:pt x="4542" y="5723"/>
                    <a:pt x="5017" y="5406"/>
                  </a:cubicBezTo>
                  <a:cubicBezTo>
                    <a:pt x="6338" y="4455"/>
                    <a:pt x="6707" y="2607"/>
                    <a:pt x="5757" y="1287"/>
                  </a:cubicBezTo>
                  <a:cubicBezTo>
                    <a:pt x="5207" y="446"/>
                    <a:pt x="4300" y="1"/>
                    <a:pt x="33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3"/>
            <p:cNvSpPr/>
            <p:nvPr/>
          </p:nvSpPr>
          <p:spPr>
            <a:xfrm>
              <a:off x="1420102" y="2847415"/>
              <a:ext cx="117196" cy="105584"/>
            </a:xfrm>
            <a:custGeom>
              <a:avLst/>
              <a:gdLst/>
              <a:ahLst/>
              <a:cxnLst/>
              <a:rect l="l" t="t" r="r" b="b"/>
              <a:pathLst>
                <a:path w="6550" h="5901" extrusionOk="0">
                  <a:moveTo>
                    <a:pt x="3263" y="0"/>
                  </a:moveTo>
                  <a:cubicBezTo>
                    <a:pt x="2570" y="0"/>
                    <a:pt x="1879" y="240"/>
                    <a:pt x="1321" y="726"/>
                  </a:cubicBezTo>
                  <a:cubicBezTo>
                    <a:pt x="106" y="1835"/>
                    <a:pt x="1" y="3683"/>
                    <a:pt x="1057" y="4898"/>
                  </a:cubicBezTo>
                  <a:cubicBezTo>
                    <a:pt x="1638" y="5531"/>
                    <a:pt x="2430" y="5901"/>
                    <a:pt x="3275" y="5901"/>
                  </a:cubicBezTo>
                  <a:cubicBezTo>
                    <a:pt x="3961" y="5901"/>
                    <a:pt x="4701" y="5637"/>
                    <a:pt x="5229" y="5162"/>
                  </a:cubicBezTo>
                  <a:cubicBezTo>
                    <a:pt x="6443" y="4105"/>
                    <a:pt x="6549" y="2204"/>
                    <a:pt x="5493" y="990"/>
                  </a:cubicBezTo>
                  <a:cubicBezTo>
                    <a:pt x="4893" y="333"/>
                    <a:pt x="4078" y="0"/>
                    <a:pt x="32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53"/>
            <p:cNvSpPr/>
            <p:nvPr/>
          </p:nvSpPr>
          <p:spPr>
            <a:xfrm>
              <a:off x="2587151" y="2846717"/>
              <a:ext cx="118144" cy="106281"/>
            </a:xfrm>
            <a:custGeom>
              <a:avLst/>
              <a:gdLst/>
              <a:ahLst/>
              <a:cxnLst/>
              <a:rect l="l" t="t" r="r" b="b"/>
              <a:pathLst>
                <a:path w="6603" h="5940" extrusionOk="0">
                  <a:moveTo>
                    <a:pt x="3314" y="0"/>
                  </a:moveTo>
                  <a:cubicBezTo>
                    <a:pt x="2493" y="0"/>
                    <a:pt x="1679" y="346"/>
                    <a:pt x="1110" y="1029"/>
                  </a:cubicBezTo>
                  <a:cubicBezTo>
                    <a:pt x="1" y="2243"/>
                    <a:pt x="106" y="4092"/>
                    <a:pt x="1374" y="5201"/>
                  </a:cubicBezTo>
                  <a:cubicBezTo>
                    <a:pt x="1902" y="5676"/>
                    <a:pt x="2588" y="5940"/>
                    <a:pt x="3328" y="5940"/>
                  </a:cubicBezTo>
                  <a:cubicBezTo>
                    <a:pt x="4173" y="5940"/>
                    <a:pt x="4965" y="5570"/>
                    <a:pt x="5546" y="4937"/>
                  </a:cubicBezTo>
                  <a:cubicBezTo>
                    <a:pt x="6602" y="3722"/>
                    <a:pt x="6496" y="1821"/>
                    <a:pt x="5282" y="765"/>
                  </a:cubicBezTo>
                  <a:cubicBezTo>
                    <a:pt x="4722" y="253"/>
                    <a:pt x="4016" y="0"/>
                    <a:pt x="33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53"/>
            <p:cNvSpPr/>
            <p:nvPr/>
          </p:nvSpPr>
          <p:spPr>
            <a:xfrm>
              <a:off x="1311432" y="2693776"/>
              <a:ext cx="120023" cy="105190"/>
            </a:xfrm>
            <a:custGeom>
              <a:avLst/>
              <a:gdLst/>
              <a:ahLst/>
              <a:cxnLst/>
              <a:rect l="l" t="t" r="r" b="b"/>
              <a:pathLst>
                <a:path w="6708" h="5879" extrusionOk="0">
                  <a:moveTo>
                    <a:pt x="3366" y="1"/>
                  </a:moveTo>
                  <a:cubicBezTo>
                    <a:pt x="2907" y="1"/>
                    <a:pt x="2442" y="108"/>
                    <a:pt x="2007" y="334"/>
                  </a:cubicBezTo>
                  <a:cubicBezTo>
                    <a:pt x="581" y="1073"/>
                    <a:pt x="0" y="2869"/>
                    <a:pt x="740" y="4295"/>
                  </a:cubicBezTo>
                  <a:cubicBezTo>
                    <a:pt x="1268" y="5245"/>
                    <a:pt x="2271" y="5826"/>
                    <a:pt x="3327" y="5879"/>
                  </a:cubicBezTo>
                  <a:cubicBezTo>
                    <a:pt x="3803" y="5879"/>
                    <a:pt x="4278" y="5721"/>
                    <a:pt x="4701" y="5509"/>
                  </a:cubicBezTo>
                  <a:cubicBezTo>
                    <a:pt x="6126" y="4770"/>
                    <a:pt x="6707" y="2974"/>
                    <a:pt x="5968" y="1549"/>
                  </a:cubicBezTo>
                  <a:cubicBezTo>
                    <a:pt x="5418" y="558"/>
                    <a:pt x="4408" y="1"/>
                    <a:pt x="336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53"/>
            <p:cNvSpPr/>
            <p:nvPr/>
          </p:nvSpPr>
          <p:spPr>
            <a:xfrm>
              <a:off x="2692994" y="2692864"/>
              <a:ext cx="119075" cy="105172"/>
            </a:xfrm>
            <a:custGeom>
              <a:avLst/>
              <a:gdLst/>
              <a:ahLst/>
              <a:cxnLst/>
              <a:rect l="l" t="t" r="r" b="b"/>
              <a:pathLst>
                <a:path w="6655" h="5878" extrusionOk="0">
                  <a:moveTo>
                    <a:pt x="3342" y="0"/>
                  </a:moveTo>
                  <a:cubicBezTo>
                    <a:pt x="2283" y="0"/>
                    <a:pt x="1255" y="569"/>
                    <a:pt x="740" y="1600"/>
                  </a:cubicBezTo>
                  <a:cubicBezTo>
                    <a:pt x="1" y="3025"/>
                    <a:pt x="529" y="4768"/>
                    <a:pt x="1954" y="5560"/>
                  </a:cubicBezTo>
                  <a:cubicBezTo>
                    <a:pt x="2377" y="5772"/>
                    <a:pt x="2852" y="5877"/>
                    <a:pt x="3275" y="5877"/>
                  </a:cubicBezTo>
                  <a:cubicBezTo>
                    <a:pt x="4384" y="5877"/>
                    <a:pt x="5387" y="5296"/>
                    <a:pt x="5915" y="4293"/>
                  </a:cubicBezTo>
                  <a:cubicBezTo>
                    <a:pt x="6655" y="2867"/>
                    <a:pt x="6126" y="1071"/>
                    <a:pt x="4701" y="332"/>
                  </a:cubicBezTo>
                  <a:cubicBezTo>
                    <a:pt x="4268" y="108"/>
                    <a:pt x="3802" y="0"/>
                    <a:pt x="3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53"/>
            <p:cNvSpPr/>
            <p:nvPr/>
          </p:nvSpPr>
          <p:spPr>
            <a:xfrm>
              <a:off x="1246226" y="2517520"/>
              <a:ext cx="117178" cy="105691"/>
            </a:xfrm>
            <a:custGeom>
              <a:avLst/>
              <a:gdLst/>
              <a:ahLst/>
              <a:cxnLst/>
              <a:rect l="l" t="t" r="r" b="b"/>
              <a:pathLst>
                <a:path w="6549" h="5907" extrusionOk="0">
                  <a:moveTo>
                    <a:pt x="3322" y="0"/>
                  </a:moveTo>
                  <a:cubicBezTo>
                    <a:pt x="3080" y="0"/>
                    <a:pt x="2834" y="32"/>
                    <a:pt x="2588" y="97"/>
                  </a:cubicBezTo>
                  <a:cubicBezTo>
                    <a:pt x="1004" y="467"/>
                    <a:pt x="1" y="2051"/>
                    <a:pt x="423" y="3688"/>
                  </a:cubicBezTo>
                  <a:cubicBezTo>
                    <a:pt x="740" y="4956"/>
                    <a:pt x="1902" y="5906"/>
                    <a:pt x="3275" y="5906"/>
                  </a:cubicBezTo>
                  <a:cubicBezTo>
                    <a:pt x="3486" y="5906"/>
                    <a:pt x="3750" y="5853"/>
                    <a:pt x="3961" y="5801"/>
                  </a:cubicBezTo>
                  <a:cubicBezTo>
                    <a:pt x="5546" y="5431"/>
                    <a:pt x="6549" y="3847"/>
                    <a:pt x="6127" y="2262"/>
                  </a:cubicBezTo>
                  <a:cubicBezTo>
                    <a:pt x="5814" y="924"/>
                    <a:pt x="4635" y="0"/>
                    <a:pt x="33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53"/>
            <p:cNvSpPr/>
            <p:nvPr/>
          </p:nvSpPr>
          <p:spPr>
            <a:xfrm>
              <a:off x="2761027" y="2516571"/>
              <a:ext cx="117196" cy="105691"/>
            </a:xfrm>
            <a:custGeom>
              <a:avLst/>
              <a:gdLst/>
              <a:ahLst/>
              <a:cxnLst/>
              <a:rect l="l" t="t" r="r" b="b"/>
              <a:pathLst>
                <a:path w="6550" h="5907" extrusionOk="0">
                  <a:moveTo>
                    <a:pt x="3228" y="1"/>
                  </a:moveTo>
                  <a:cubicBezTo>
                    <a:pt x="1914" y="1"/>
                    <a:pt x="736" y="924"/>
                    <a:pt x="423" y="2263"/>
                  </a:cubicBezTo>
                  <a:cubicBezTo>
                    <a:pt x="1" y="3847"/>
                    <a:pt x="951" y="5431"/>
                    <a:pt x="2536" y="5801"/>
                  </a:cubicBezTo>
                  <a:cubicBezTo>
                    <a:pt x="2800" y="5854"/>
                    <a:pt x="3064" y="5906"/>
                    <a:pt x="3275" y="5906"/>
                  </a:cubicBezTo>
                  <a:cubicBezTo>
                    <a:pt x="4648" y="5906"/>
                    <a:pt x="5810" y="4956"/>
                    <a:pt x="6180" y="3636"/>
                  </a:cubicBezTo>
                  <a:cubicBezTo>
                    <a:pt x="6549" y="2051"/>
                    <a:pt x="5546" y="467"/>
                    <a:pt x="3962" y="97"/>
                  </a:cubicBezTo>
                  <a:cubicBezTo>
                    <a:pt x="3716" y="32"/>
                    <a:pt x="3470" y="1"/>
                    <a:pt x="32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53"/>
            <p:cNvSpPr/>
            <p:nvPr/>
          </p:nvSpPr>
          <p:spPr>
            <a:xfrm>
              <a:off x="1229226" y="2330258"/>
              <a:ext cx="106782" cy="105870"/>
            </a:xfrm>
            <a:custGeom>
              <a:avLst/>
              <a:gdLst/>
              <a:ahLst/>
              <a:cxnLst/>
              <a:rect l="l" t="t" r="r" b="b"/>
              <a:pathLst>
                <a:path w="5968" h="5917" extrusionOk="0">
                  <a:moveTo>
                    <a:pt x="2957" y="0"/>
                  </a:moveTo>
                  <a:cubicBezTo>
                    <a:pt x="1320" y="0"/>
                    <a:pt x="0" y="1373"/>
                    <a:pt x="0" y="3010"/>
                  </a:cubicBezTo>
                  <a:cubicBezTo>
                    <a:pt x="0" y="4616"/>
                    <a:pt x="1270" y="5916"/>
                    <a:pt x="2863" y="5916"/>
                  </a:cubicBezTo>
                  <a:cubicBezTo>
                    <a:pt x="2894" y="5916"/>
                    <a:pt x="2926" y="5916"/>
                    <a:pt x="2957" y="5915"/>
                  </a:cubicBezTo>
                  <a:cubicBezTo>
                    <a:pt x="4594" y="5915"/>
                    <a:pt x="5968" y="4595"/>
                    <a:pt x="5968" y="2958"/>
                  </a:cubicBezTo>
                  <a:cubicBezTo>
                    <a:pt x="5915" y="1320"/>
                    <a:pt x="4594" y="0"/>
                    <a:pt x="29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53"/>
            <p:cNvSpPr/>
            <p:nvPr/>
          </p:nvSpPr>
          <p:spPr>
            <a:xfrm>
              <a:off x="2789390" y="2328361"/>
              <a:ext cx="105834" cy="106800"/>
            </a:xfrm>
            <a:custGeom>
              <a:avLst/>
              <a:gdLst/>
              <a:ahLst/>
              <a:cxnLst/>
              <a:rect l="l" t="t" r="r" b="b"/>
              <a:pathLst>
                <a:path w="5915" h="5969" extrusionOk="0">
                  <a:moveTo>
                    <a:pt x="2957" y="1"/>
                  </a:moveTo>
                  <a:cubicBezTo>
                    <a:pt x="1320" y="1"/>
                    <a:pt x="0" y="1321"/>
                    <a:pt x="0" y="2958"/>
                  </a:cubicBezTo>
                  <a:lnTo>
                    <a:pt x="0" y="3011"/>
                  </a:lnTo>
                  <a:cubicBezTo>
                    <a:pt x="0" y="4648"/>
                    <a:pt x="1320" y="5968"/>
                    <a:pt x="2957" y="5968"/>
                  </a:cubicBezTo>
                  <a:cubicBezTo>
                    <a:pt x="4542" y="5968"/>
                    <a:pt x="5915" y="4648"/>
                    <a:pt x="5915" y="3011"/>
                  </a:cubicBezTo>
                  <a:lnTo>
                    <a:pt x="5915" y="2905"/>
                  </a:lnTo>
                  <a:cubicBezTo>
                    <a:pt x="5862" y="1321"/>
                    <a:pt x="4542" y="1"/>
                    <a:pt x="2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53"/>
            <p:cNvSpPr/>
            <p:nvPr/>
          </p:nvSpPr>
          <p:spPr>
            <a:xfrm>
              <a:off x="1246226" y="2144553"/>
              <a:ext cx="116248" cy="105387"/>
            </a:xfrm>
            <a:custGeom>
              <a:avLst/>
              <a:gdLst/>
              <a:ahLst/>
              <a:cxnLst/>
              <a:rect l="l" t="t" r="r" b="b"/>
              <a:pathLst>
                <a:path w="6497" h="5890" extrusionOk="0">
                  <a:moveTo>
                    <a:pt x="3273" y="1"/>
                  </a:moveTo>
                  <a:cubicBezTo>
                    <a:pt x="1941" y="1"/>
                    <a:pt x="731" y="892"/>
                    <a:pt x="370" y="2245"/>
                  </a:cubicBezTo>
                  <a:cubicBezTo>
                    <a:pt x="1" y="3830"/>
                    <a:pt x="951" y="5414"/>
                    <a:pt x="2535" y="5784"/>
                  </a:cubicBezTo>
                  <a:cubicBezTo>
                    <a:pt x="2800" y="5837"/>
                    <a:pt x="3011" y="5889"/>
                    <a:pt x="3275" y="5889"/>
                  </a:cubicBezTo>
                  <a:cubicBezTo>
                    <a:pt x="4595" y="5889"/>
                    <a:pt x="5810" y="4992"/>
                    <a:pt x="6127" y="3671"/>
                  </a:cubicBezTo>
                  <a:cubicBezTo>
                    <a:pt x="6496" y="2087"/>
                    <a:pt x="5546" y="450"/>
                    <a:pt x="3961" y="80"/>
                  </a:cubicBezTo>
                  <a:cubicBezTo>
                    <a:pt x="3731" y="26"/>
                    <a:pt x="3500" y="1"/>
                    <a:pt x="32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3"/>
            <p:cNvSpPr/>
            <p:nvPr/>
          </p:nvSpPr>
          <p:spPr>
            <a:xfrm>
              <a:off x="2761027" y="2141404"/>
              <a:ext cx="116248" cy="105691"/>
            </a:xfrm>
            <a:custGeom>
              <a:avLst/>
              <a:gdLst/>
              <a:ahLst/>
              <a:cxnLst/>
              <a:rect l="l" t="t" r="r" b="b"/>
              <a:pathLst>
                <a:path w="6497" h="5907" extrusionOk="0">
                  <a:moveTo>
                    <a:pt x="3269" y="1"/>
                  </a:moveTo>
                  <a:cubicBezTo>
                    <a:pt x="3028" y="1"/>
                    <a:pt x="2782" y="32"/>
                    <a:pt x="2536" y="98"/>
                  </a:cubicBezTo>
                  <a:cubicBezTo>
                    <a:pt x="951" y="467"/>
                    <a:pt x="1" y="2105"/>
                    <a:pt x="370" y="3689"/>
                  </a:cubicBezTo>
                  <a:cubicBezTo>
                    <a:pt x="687" y="4956"/>
                    <a:pt x="1902" y="5907"/>
                    <a:pt x="3222" y="5907"/>
                  </a:cubicBezTo>
                  <a:cubicBezTo>
                    <a:pt x="3486" y="5907"/>
                    <a:pt x="3698" y="5854"/>
                    <a:pt x="3962" y="5801"/>
                  </a:cubicBezTo>
                  <a:cubicBezTo>
                    <a:pt x="5546" y="5432"/>
                    <a:pt x="6496" y="3795"/>
                    <a:pt x="6127" y="2263"/>
                  </a:cubicBezTo>
                  <a:cubicBezTo>
                    <a:pt x="5770" y="925"/>
                    <a:pt x="4584" y="1"/>
                    <a:pt x="3269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53"/>
            <p:cNvSpPr/>
            <p:nvPr/>
          </p:nvSpPr>
          <p:spPr>
            <a:xfrm>
              <a:off x="1310483" y="1968976"/>
              <a:ext cx="120023" cy="105190"/>
            </a:xfrm>
            <a:custGeom>
              <a:avLst/>
              <a:gdLst/>
              <a:ahLst/>
              <a:cxnLst/>
              <a:rect l="l" t="t" r="r" b="b"/>
              <a:pathLst>
                <a:path w="6708" h="5879" extrusionOk="0">
                  <a:moveTo>
                    <a:pt x="3332" y="0"/>
                  </a:moveTo>
                  <a:cubicBezTo>
                    <a:pt x="2277" y="0"/>
                    <a:pt x="1254" y="558"/>
                    <a:pt x="740" y="1548"/>
                  </a:cubicBezTo>
                  <a:cubicBezTo>
                    <a:pt x="1" y="2974"/>
                    <a:pt x="582" y="4770"/>
                    <a:pt x="2007" y="5509"/>
                  </a:cubicBezTo>
                  <a:cubicBezTo>
                    <a:pt x="2430" y="5720"/>
                    <a:pt x="2852" y="5826"/>
                    <a:pt x="3328" y="5879"/>
                  </a:cubicBezTo>
                  <a:cubicBezTo>
                    <a:pt x="4437" y="5879"/>
                    <a:pt x="5440" y="5245"/>
                    <a:pt x="5968" y="4294"/>
                  </a:cubicBezTo>
                  <a:cubicBezTo>
                    <a:pt x="6708" y="2816"/>
                    <a:pt x="6127" y="1073"/>
                    <a:pt x="4701" y="334"/>
                  </a:cubicBezTo>
                  <a:cubicBezTo>
                    <a:pt x="4265" y="108"/>
                    <a:pt x="3796" y="0"/>
                    <a:pt x="33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53"/>
            <p:cNvSpPr/>
            <p:nvPr/>
          </p:nvSpPr>
          <p:spPr>
            <a:xfrm>
              <a:off x="2692994" y="1966471"/>
              <a:ext cx="119075" cy="104868"/>
            </a:xfrm>
            <a:custGeom>
              <a:avLst/>
              <a:gdLst/>
              <a:ahLst/>
              <a:cxnLst/>
              <a:rect l="l" t="t" r="r" b="b"/>
              <a:pathLst>
                <a:path w="6655" h="5861" extrusionOk="0">
                  <a:moveTo>
                    <a:pt x="3363" y="1"/>
                  </a:moveTo>
                  <a:cubicBezTo>
                    <a:pt x="2886" y="1"/>
                    <a:pt x="2402" y="119"/>
                    <a:pt x="1954" y="368"/>
                  </a:cubicBezTo>
                  <a:cubicBezTo>
                    <a:pt x="529" y="1107"/>
                    <a:pt x="1" y="2850"/>
                    <a:pt x="740" y="4329"/>
                  </a:cubicBezTo>
                  <a:cubicBezTo>
                    <a:pt x="1215" y="5279"/>
                    <a:pt x="2219" y="5860"/>
                    <a:pt x="3328" y="5860"/>
                  </a:cubicBezTo>
                  <a:cubicBezTo>
                    <a:pt x="3803" y="5860"/>
                    <a:pt x="4278" y="5755"/>
                    <a:pt x="4701" y="5543"/>
                  </a:cubicBezTo>
                  <a:cubicBezTo>
                    <a:pt x="6126" y="4751"/>
                    <a:pt x="6655" y="3009"/>
                    <a:pt x="5968" y="1583"/>
                  </a:cubicBezTo>
                  <a:cubicBezTo>
                    <a:pt x="5424" y="568"/>
                    <a:pt x="4408" y="1"/>
                    <a:pt x="336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53"/>
            <p:cNvSpPr/>
            <p:nvPr/>
          </p:nvSpPr>
          <p:spPr>
            <a:xfrm>
              <a:off x="1418205" y="1813745"/>
              <a:ext cx="118144" cy="105441"/>
            </a:xfrm>
            <a:custGeom>
              <a:avLst/>
              <a:gdLst/>
              <a:ahLst/>
              <a:cxnLst/>
              <a:rect l="l" t="t" r="r" b="b"/>
              <a:pathLst>
                <a:path w="6603" h="5893" extrusionOk="0">
                  <a:moveTo>
                    <a:pt x="3292" y="0"/>
                  </a:moveTo>
                  <a:cubicBezTo>
                    <a:pt x="2479" y="0"/>
                    <a:pt x="1674" y="333"/>
                    <a:pt x="1110" y="982"/>
                  </a:cubicBezTo>
                  <a:cubicBezTo>
                    <a:pt x="1" y="2196"/>
                    <a:pt x="159" y="4044"/>
                    <a:pt x="1374" y="5154"/>
                  </a:cubicBezTo>
                  <a:cubicBezTo>
                    <a:pt x="1902" y="5629"/>
                    <a:pt x="2589" y="5893"/>
                    <a:pt x="3328" y="5893"/>
                  </a:cubicBezTo>
                  <a:cubicBezTo>
                    <a:pt x="4173" y="5893"/>
                    <a:pt x="4965" y="5523"/>
                    <a:pt x="5546" y="4942"/>
                  </a:cubicBezTo>
                  <a:cubicBezTo>
                    <a:pt x="6602" y="3675"/>
                    <a:pt x="6497" y="1826"/>
                    <a:pt x="5282" y="770"/>
                  </a:cubicBezTo>
                  <a:cubicBezTo>
                    <a:pt x="4716" y="254"/>
                    <a:pt x="4001" y="0"/>
                    <a:pt x="32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53"/>
            <p:cNvSpPr/>
            <p:nvPr/>
          </p:nvSpPr>
          <p:spPr>
            <a:xfrm>
              <a:off x="2586203" y="1811705"/>
              <a:ext cx="117196" cy="105602"/>
            </a:xfrm>
            <a:custGeom>
              <a:avLst/>
              <a:gdLst/>
              <a:ahLst/>
              <a:cxnLst/>
              <a:rect l="l" t="t" r="r" b="b"/>
              <a:pathLst>
                <a:path w="6550" h="5902" extrusionOk="0">
                  <a:moveTo>
                    <a:pt x="3263" y="1"/>
                  </a:moveTo>
                  <a:cubicBezTo>
                    <a:pt x="2571" y="1"/>
                    <a:pt x="1879" y="241"/>
                    <a:pt x="1321" y="726"/>
                  </a:cubicBezTo>
                  <a:cubicBezTo>
                    <a:pt x="107" y="1835"/>
                    <a:pt x="1" y="3683"/>
                    <a:pt x="1057" y="4898"/>
                  </a:cubicBezTo>
                  <a:cubicBezTo>
                    <a:pt x="1638" y="5532"/>
                    <a:pt x="2430" y="5901"/>
                    <a:pt x="3275" y="5901"/>
                  </a:cubicBezTo>
                  <a:cubicBezTo>
                    <a:pt x="4015" y="5901"/>
                    <a:pt x="4701" y="5637"/>
                    <a:pt x="5229" y="5162"/>
                  </a:cubicBezTo>
                  <a:cubicBezTo>
                    <a:pt x="6444" y="4053"/>
                    <a:pt x="6549" y="2205"/>
                    <a:pt x="5493" y="990"/>
                  </a:cubicBezTo>
                  <a:cubicBezTo>
                    <a:pt x="4894" y="333"/>
                    <a:pt x="4078" y="1"/>
                    <a:pt x="326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53"/>
            <p:cNvSpPr/>
            <p:nvPr/>
          </p:nvSpPr>
          <p:spPr>
            <a:xfrm>
              <a:off x="1558065" y="1688540"/>
              <a:ext cx="120023" cy="105906"/>
            </a:xfrm>
            <a:custGeom>
              <a:avLst/>
              <a:gdLst/>
              <a:ahLst/>
              <a:cxnLst/>
              <a:rect l="l" t="t" r="r" b="b"/>
              <a:pathLst>
                <a:path w="6708" h="5919" extrusionOk="0">
                  <a:moveTo>
                    <a:pt x="3345" y="0"/>
                  </a:moveTo>
                  <a:cubicBezTo>
                    <a:pt x="2771" y="0"/>
                    <a:pt x="2193" y="171"/>
                    <a:pt x="1691" y="532"/>
                  </a:cubicBezTo>
                  <a:cubicBezTo>
                    <a:pt x="318" y="1430"/>
                    <a:pt x="1" y="3278"/>
                    <a:pt x="951" y="4651"/>
                  </a:cubicBezTo>
                  <a:cubicBezTo>
                    <a:pt x="1480" y="5444"/>
                    <a:pt x="2377" y="5919"/>
                    <a:pt x="3381" y="5919"/>
                  </a:cubicBezTo>
                  <a:cubicBezTo>
                    <a:pt x="3962" y="5919"/>
                    <a:pt x="4542" y="5708"/>
                    <a:pt x="5018" y="5391"/>
                  </a:cubicBezTo>
                  <a:cubicBezTo>
                    <a:pt x="6391" y="4440"/>
                    <a:pt x="6708" y="2592"/>
                    <a:pt x="5757" y="1272"/>
                  </a:cubicBezTo>
                  <a:cubicBezTo>
                    <a:pt x="5201" y="453"/>
                    <a:pt x="4279" y="0"/>
                    <a:pt x="33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53"/>
            <p:cNvSpPr/>
            <p:nvPr/>
          </p:nvSpPr>
          <p:spPr>
            <a:xfrm>
              <a:off x="2443516" y="1687055"/>
              <a:ext cx="120023" cy="105512"/>
            </a:xfrm>
            <a:custGeom>
              <a:avLst/>
              <a:gdLst/>
              <a:ahLst/>
              <a:cxnLst/>
              <a:rect l="l" t="t" r="r" b="b"/>
              <a:pathLst>
                <a:path w="6708" h="5897" extrusionOk="0">
                  <a:moveTo>
                    <a:pt x="3367" y="1"/>
                  </a:moveTo>
                  <a:cubicBezTo>
                    <a:pt x="2423" y="1"/>
                    <a:pt x="1506" y="433"/>
                    <a:pt x="951" y="1249"/>
                  </a:cubicBezTo>
                  <a:cubicBezTo>
                    <a:pt x="1" y="2622"/>
                    <a:pt x="370" y="4470"/>
                    <a:pt x="1691" y="5368"/>
                  </a:cubicBezTo>
                  <a:cubicBezTo>
                    <a:pt x="2166" y="5738"/>
                    <a:pt x="2800" y="5896"/>
                    <a:pt x="3381" y="5896"/>
                  </a:cubicBezTo>
                  <a:cubicBezTo>
                    <a:pt x="4331" y="5896"/>
                    <a:pt x="5282" y="5421"/>
                    <a:pt x="5810" y="4629"/>
                  </a:cubicBezTo>
                  <a:cubicBezTo>
                    <a:pt x="6708" y="3309"/>
                    <a:pt x="6391" y="1460"/>
                    <a:pt x="5070" y="510"/>
                  </a:cubicBezTo>
                  <a:cubicBezTo>
                    <a:pt x="4546" y="166"/>
                    <a:pt x="3951" y="1"/>
                    <a:pt x="3367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53"/>
            <p:cNvSpPr/>
            <p:nvPr/>
          </p:nvSpPr>
          <p:spPr>
            <a:xfrm>
              <a:off x="1724390" y="1600966"/>
              <a:ext cx="120023" cy="105602"/>
            </a:xfrm>
            <a:custGeom>
              <a:avLst/>
              <a:gdLst/>
              <a:ahLst/>
              <a:cxnLst/>
              <a:rect l="l" t="t" r="r" b="b"/>
              <a:pathLst>
                <a:path w="6708" h="5902" extrusionOk="0">
                  <a:moveTo>
                    <a:pt x="3348" y="0"/>
                  </a:moveTo>
                  <a:cubicBezTo>
                    <a:pt x="2989" y="0"/>
                    <a:pt x="2624" y="64"/>
                    <a:pt x="2271" y="198"/>
                  </a:cubicBezTo>
                  <a:cubicBezTo>
                    <a:pt x="740" y="779"/>
                    <a:pt x="0" y="2469"/>
                    <a:pt x="581" y="4000"/>
                  </a:cubicBezTo>
                  <a:cubicBezTo>
                    <a:pt x="1004" y="5162"/>
                    <a:pt x="2113" y="5902"/>
                    <a:pt x="3327" y="5902"/>
                  </a:cubicBezTo>
                  <a:cubicBezTo>
                    <a:pt x="3697" y="5902"/>
                    <a:pt x="4067" y="5849"/>
                    <a:pt x="4384" y="5690"/>
                  </a:cubicBezTo>
                  <a:cubicBezTo>
                    <a:pt x="5915" y="5109"/>
                    <a:pt x="6707" y="3420"/>
                    <a:pt x="6126" y="1888"/>
                  </a:cubicBezTo>
                  <a:cubicBezTo>
                    <a:pt x="5679" y="710"/>
                    <a:pt x="4545" y="0"/>
                    <a:pt x="33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53"/>
            <p:cNvSpPr/>
            <p:nvPr/>
          </p:nvSpPr>
          <p:spPr>
            <a:xfrm>
              <a:off x="2277209" y="1600018"/>
              <a:ext cx="120023" cy="105602"/>
            </a:xfrm>
            <a:custGeom>
              <a:avLst/>
              <a:gdLst/>
              <a:ahLst/>
              <a:cxnLst/>
              <a:rect l="l" t="t" r="r" b="b"/>
              <a:pathLst>
                <a:path w="6708" h="5902" extrusionOk="0">
                  <a:moveTo>
                    <a:pt x="3314" y="1"/>
                  </a:moveTo>
                  <a:cubicBezTo>
                    <a:pt x="2131" y="1"/>
                    <a:pt x="1028" y="710"/>
                    <a:pt x="581" y="1888"/>
                  </a:cubicBezTo>
                  <a:cubicBezTo>
                    <a:pt x="0" y="3420"/>
                    <a:pt x="792" y="5110"/>
                    <a:pt x="2324" y="5691"/>
                  </a:cubicBezTo>
                  <a:cubicBezTo>
                    <a:pt x="2641" y="5849"/>
                    <a:pt x="3010" y="5902"/>
                    <a:pt x="3380" y="5902"/>
                  </a:cubicBezTo>
                  <a:cubicBezTo>
                    <a:pt x="4595" y="5902"/>
                    <a:pt x="5704" y="5162"/>
                    <a:pt x="6126" y="4001"/>
                  </a:cubicBezTo>
                  <a:cubicBezTo>
                    <a:pt x="6707" y="2469"/>
                    <a:pt x="5915" y="779"/>
                    <a:pt x="4383" y="198"/>
                  </a:cubicBezTo>
                  <a:cubicBezTo>
                    <a:pt x="4030" y="64"/>
                    <a:pt x="3669" y="1"/>
                    <a:pt x="3314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53"/>
            <p:cNvSpPr/>
            <p:nvPr/>
          </p:nvSpPr>
          <p:spPr>
            <a:xfrm>
              <a:off x="1910542" y="1554925"/>
              <a:ext cx="112472" cy="105333"/>
            </a:xfrm>
            <a:custGeom>
              <a:avLst/>
              <a:gdLst/>
              <a:ahLst/>
              <a:cxnLst/>
              <a:rect l="l" t="t" r="r" b="b"/>
              <a:pathLst>
                <a:path w="6286" h="5887" extrusionOk="0">
                  <a:moveTo>
                    <a:pt x="3184" y="0"/>
                  </a:moveTo>
                  <a:cubicBezTo>
                    <a:pt x="3057" y="0"/>
                    <a:pt x="2929" y="8"/>
                    <a:pt x="2800" y="25"/>
                  </a:cubicBezTo>
                  <a:cubicBezTo>
                    <a:pt x="1163" y="236"/>
                    <a:pt x="1" y="1715"/>
                    <a:pt x="212" y="3352"/>
                  </a:cubicBezTo>
                  <a:cubicBezTo>
                    <a:pt x="423" y="4778"/>
                    <a:pt x="1691" y="5887"/>
                    <a:pt x="3170" y="5887"/>
                  </a:cubicBezTo>
                  <a:lnTo>
                    <a:pt x="3539" y="5887"/>
                  </a:lnTo>
                  <a:cubicBezTo>
                    <a:pt x="5123" y="5676"/>
                    <a:pt x="6285" y="4197"/>
                    <a:pt x="6074" y="2613"/>
                  </a:cubicBezTo>
                  <a:cubicBezTo>
                    <a:pt x="5928" y="1105"/>
                    <a:pt x="4662" y="0"/>
                    <a:pt x="31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53"/>
            <p:cNvSpPr/>
            <p:nvPr/>
          </p:nvSpPr>
          <p:spPr>
            <a:xfrm>
              <a:off x="2098608" y="1554925"/>
              <a:ext cx="112454" cy="107230"/>
            </a:xfrm>
            <a:custGeom>
              <a:avLst/>
              <a:gdLst/>
              <a:ahLst/>
              <a:cxnLst/>
              <a:rect l="l" t="t" r="r" b="b"/>
              <a:pathLst>
                <a:path w="6285" h="5993" extrusionOk="0">
                  <a:moveTo>
                    <a:pt x="3101" y="0"/>
                  </a:moveTo>
                  <a:cubicBezTo>
                    <a:pt x="1623" y="0"/>
                    <a:pt x="357" y="1105"/>
                    <a:pt x="211" y="2613"/>
                  </a:cubicBezTo>
                  <a:cubicBezTo>
                    <a:pt x="0" y="4250"/>
                    <a:pt x="1162" y="5728"/>
                    <a:pt x="2799" y="5940"/>
                  </a:cubicBezTo>
                  <a:lnTo>
                    <a:pt x="3116" y="5993"/>
                  </a:lnTo>
                  <a:cubicBezTo>
                    <a:pt x="4647" y="5993"/>
                    <a:pt x="5915" y="4831"/>
                    <a:pt x="6073" y="3352"/>
                  </a:cubicBezTo>
                  <a:cubicBezTo>
                    <a:pt x="6284" y="1715"/>
                    <a:pt x="5123" y="236"/>
                    <a:pt x="3486" y="25"/>
                  </a:cubicBezTo>
                  <a:cubicBezTo>
                    <a:pt x="3356" y="8"/>
                    <a:pt x="3228" y="0"/>
                    <a:pt x="31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3" name="Google Shape;633;p53"/>
          <p:cNvGrpSpPr/>
          <p:nvPr/>
        </p:nvGrpSpPr>
        <p:grpSpPr>
          <a:xfrm>
            <a:off x="3739001" y="1554925"/>
            <a:ext cx="1665997" cy="1655122"/>
            <a:chOff x="3739001" y="1554925"/>
            <a:chExt cx="1665997" cy="1655122"/>
          </a:xfrm>
        </p:grpSpPr>
        <p:sp>
          <p:nvSpPr>
            <p:cNvPr id="634" name="Google Shape;634;p53"/>
            <p:cNvSpPr/>
            <p:nvPr/>
          </p:nvSpPr>
          <p:spPr>
            <a:xfrm>
              <a:off x="4422214" y="3103748"/>
              <a:ext cx="112454" cy="106299"/>
            </a:xfrm>
            <a:custGeom>
              <a:avLst/>
              <a:gdLst/>
              <a:ahLst/>
              <a:cxnLst/>
              <a:rect l="l" t="t" r="r" b="b"/>
              <a:pathLst>
                <a:path w="6285" h="5941" extrusionOk="0">
                  <a:moveTo>
                    <a:pt x="3102" y="1"/>
                  </a:moveTo>
                  <a:cubicBezTo>
                    <a:pt x="1624" y="1"/>
                    <a:pt x="358" y="1105"/>
                    <a:pt x="212" y="2613"/>
                  </a:cubicBezTo>
                  <a:cubicBezTo>
                    <a:pt x="1" y="4198"/>
                    <a:pt x="1162" y="5676"/>
                    <a:pt x="2799" y="5887"/>
                  </a:cubicBezTo>
                  <a:lnTo>
                    <a:pt x="3169" y="5940"/>
                  </a:lnTo>
                  <a:cubicBezTo>
                    <a:pt x="4648" y="5887"/>
                    <a:pt x="5915" y="4778"/>
                    <a:pt x="6074" y="3300"/>
                  </a:cubicBezTo>
                  <a:cubicBezTo>
                    <a:pt x="6285" y="1663"/>
                    <a:pt x="5123" y="184"/>
                    <a:pt x="3486" y="26"/>
                  </a:cubicBezTo>
                  <a:cubicBezTo>
                    <a:pt x="3357" y="9"/>
                    <a:pt x="3228" y="1"/>
                    <a:pt x="31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3"/>
            <p:cNvSpPr/>
            <p:nvPr/>
          </p:nvSpPr>
          <p:spPr>
            <a:xfrm>
              <a:off x="4610262" y="3103748"/>
              <a:ext cx="112472" cy="105351"/>
            </a:xfrm>
            <a:custGeom>
              <a:avLst/>
              <a:gdLst/>
              <a:ahLst/>
              <a:cxnLst/>
              <a:rect l="l" t="t" r="r" b="b"/>
              <a:pathLst>
                <a:path w="6286" h="5888" extrusionOk="0">
                  <a:moveTo>
                    <a:pt x="3172" y="1"/>
                  </a:moveTo>
                  <a:cubicBezTo>
                    <a:pt x="3049" y="1"/>
                    <a:pt x="2925" y="9"/>
                    <a:pt x="2800" y="26"/>
                  </a:cubicBezTo>
                  <a:cubicBezTo>
                    <a:pt x="1163" y="237"/>
                    <a:pt x="1" y="1715"/>
                    <a:pt x="212" y="3353"/>
                  </a:cubicBezTo>
                  <a:cubicBezTo>
                    <a:pt x="370" y="4778"/>
                    <a:pt x="1638" y="5887"/>
                    <a:pt x="3116" y="5887"/>
                  </a:cubicBezTo>
                  <a:lnTo>
                    <a:pt x="3486" y="5887"/>
                  </a:lnTo>
                  <a:cubicBezTo>
                    <a:pt x="5070" y="5729"/>
                    <a:pt x="6285" y="4250"/>
                    <a:pt x="6074" y="2613"/>
                  </a:cubicBezTo>
                  <a:cubicBezTo>
                    <a:pt x="5879" y="1105"/>
                    <a:pt x="4610" y="1"/>
                    <a:pt x="31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3"/>
            <p:cNvSpPr/>
            <p:nvPr/>
          </p:nvSpPr>
          <p:spPr>
            <a:xfrm>
              <a:off x="4236062" y="3059209"/>
              <a:ext cx="119075" cy="106425"/>
            </a:xfrm>
            <a:custGeom>
              <a:avLst/>
              <a:gdLst/>
              <a:ahLst/>
              <a:cxnLst/>
              <a:rect l="l" t="t" r="r" b="b"/>
              <a:pathLst>
                <a:path w="6655" h="5948" extrusionOk="0">
                  <a:moveTo>
                    <a:pt x="3349" y="0"/>
                  </a:moveTo>
                  <a:cubicBezTo>
                    <a:pt x="2153" y="0"/>
                    <a:pt x="1032" y="744"/>
                    <a:pt x="581" y="1934"/>
                  </a:cubicBezTo>
                  <a:cubicBezTo>
                    <a:pt x="0" y="3465"/>
                    <a:pt x="739" y="5155"/>
                    <a:pt x="2271" y="5736"/>
                  </a:cubicBezTo>
                  <a:cubicBezTo>
                    <a:pt x="2640" y="5842"/>
                    <a:pt x="2957" y="5947"/>
                    <a:pt x="3327" y="5947"/>
                  </a:cubicBezTo>
                  <a:cubicBezTo>
                    <a:pt x="4542" y="5947"/>
                    <a:pt x="5651" y="5155"/>
                    <a:pt x="6073" y="4046"/>
                  </a:cubicBezTo>
                  <a:cubicBezTo>
                    <a:pt x="6654" y="2515"/>
                    <a:pt x="5915" y="772"/>
                    <a:pt x="4383" y="191"/>
                  </a:cubicBezTo>
                  <a:cubicBezTo>
                    <a:pt x="4042" y="61"/>
                    <a:pt x="3692" y="0"/>
                    <a:pt x="3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53"/>
            <p:cNvSpPr/>
            <p:nvPr/>
          </p:nvSpPr>
          <p:spPr>
            <a:xfrm>
              <a:off x="4788862" y="3059084"/>
              <a:ext cx="120023" cy="106550"/>
            </a:xfrm>
            <a:custGeom>
              <a:avLst/>
              <a:gdLst/>
              <a:ahLst/>
              <a:cxnLst/>
              <a:rect l="l" t="t" r="r" b="b"/>
              <a:pathLst>
                <a:path w="6708" h="5955" extrusionOk="0">
                  <a:moveTo>
                    <a:pt x="3372" y="0"/>
                  </a:moveTo>
                  <a:cubicBezTo>
                    <a:pt x="3021" y="0"/>
                    <a:pt x="2665" y="64"/>
                    <a:pt x="2324" y="198"/>
                  </a:cubicBezTo>
                  <a:cubicBezTo>
                    <a:pt x="793" y="779"/>
                    <a:pt x="1" y="2469"/>
                    <a:pt x="582" y="4000"/>
                  </a:cubicBezTo>
                  <a:cubicBezTo>
                    <a:pt x="1004" y="5162"/>
                    <a:pt x="2113" y="5954"/>
                    <a:pt x="3328" y="5954"/>
                  </a:cubicBezTo>
                  <a:cubicBezTo>
                    <a:pt x="3697" y="5954"/>
                    <a:pt x="4067" y="5849"/>
                    <a:pt x="4384" y="5743"/>
                  </a:cubicBezTo>
                  <a:cubicBezTo>
                    <a:pt x="5915" y="5162"/>
                    <a:pt x="6708" y="3419"/>
                    <a:pt x="6127" y="1888"/>
                  </a:cubicBezTo>
                  <a:cubicBezTo>
                    <a:pt x="5680" y="710"/>
                    <a:pt x="4545" y="0"/>
                    <a:pt x="337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53"/>
            <p:cNvSpPr/>
            <p:nvPr/>
          </p:nvSpPr>
          <p:spPr>
            <a:xfrm>
              <a:off x="4068788" y="2971832"/>
              <a:ext cx="120971" cy="105906"/>
            </a:xfrm>
            <a:custGeom>
              <a:avLst/>
              <a:gdLst/>
              <a:ahLst/>
              <a:cxnLst/>
              <a:rect l="l" t="t" r="r" b="b"/>
              <a:pathLst>
                <a:path w="6761" h="5919" extrusionOk="0">
                  <a:moveTo>
                    <a:pt x="3376" y="0"/>
                  </a:moveTo>
                  <a:cubicBezTo>
                    <a:pt x="2429" y="0"/>
                    <a:pt x="1508" y="453"/>
                    <a:pt x="951" y="1272"/>
                  </a:cubicBezTo>
                  <a:cubicBezTo>
                    <a:pt x="1" y="2645"/>
                    <a:pt x="370" y="4493"/>
                    <a:pt x="1691" y="5391"/>
                  </a:cubicBezTo>
                  <a:cubicBezTo>
                    <a:pt x="2166" y="5708"/>
                    <a:pt x="2747" y="5919"/>
                    <a:pt x="3380" y="5919"/>
                  </a:cubicBezTo>
                  <a:cubicBezTo>
                    <a:pt x="4331" y="5919"/>
                    <a:pt x="5229" y="5496"/>
                    <a:pt x="5810" y="4704"/>
                  </a:cubicBezTo>
                  <a:cubicBezTo>
                    <a:pt x="6760" y="3331"/>
                    <a:pt x="6391" y="1483"/>
                    <a:pt x="5070" y="532"/>
                  </a:cubicBezTo>
                  <a:cubicBezTo>
                    <a:pt x="4548" y="171"/>
                    <a:pt x="3957" y="0"/>
                    <a:pt x="33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3"/>
            <p:cNvSpPr/>
            <p:nvPr/>
          </p:nvSpPr>
          <p:spPr>
            <a:xfrm>
              <a:off x="4955187" y="2971564"/>
              <a:ext cx="120023" cy="106174"/>
            </a:xfrm>
            <a:custGeom>
              <a:avLst/>
              <a:gdLst/>
              <a:ahLst/>
              <a:cxnLst/>
              <a:rect l="l" t="t" r="r" b="b"/>
              <a:pathLst>
                <a:path w="6708" h="5934" extrusionOk="0">
                  <a:moveTo>
                    <a:pt x="3377" y="1"/>
                  </a:moveTo>
                  <a:cubicBezTo>
                    <a:pt x="2793" y="1"/>
                    <a:pt x="2202" y="179"/>
                    <a:pt x="1690" y="547"/>
                  </a:cubicBezTo>
                  <a:cubicBezTo>
                    <a:pt x="317" y="1445"/>
                    <a:pt x="0" y="3293"/>
                    <a:pt x="898" y="4614"/>
                  </a:cubicBezTo>
                  <a:cubicBezTo>
                    <a:pt x="1479" y="5459"/>
                    <a:pt x="2377" y="5934"/>
                    <a:pt x="3327" y="5934"/>
                  </a:cubicBezTo>
                  <a:cubicBezTo>
                    <a:pt x="3961" y="5881"/>
                    <a:pt x="4542" y="5723"/>
                    <a:pt x="5017" y="5406"/>
                  </a:cubicBezTo>
                  <a:cubicBezTo>
                    <a:pt x="6338" y="4455"/>
                    <a:pt x="6707" y="2607"/>
                    <a:pt x="5757" y="1287"/>
                  </a:cubicBezTo>
                  <a:cubicBezTo>
                    <a:pt x="5207" y="446"/>
                    <a:pt x="4300" y="1"/>
                    <a:pt x="3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3"/>
            <p:cNvSpPr/>
            <p:nvPr/>
          </p:nvSpPr>
          <p:spPr>
            <a:xfrm>
              <a:off x="3929877" y="2847415"/>
              <a:ext cx="117196" cy="105584"/>
            </a:xfrm>
            <a:custGeom>
              <a:avLst/>
              <a:gdLst/>
              <a:ahLst/>
              <a:cxnLst/>
              <a:rect l="l" t="t" r="r" b="b"/>
              <a:pathLst>
                <a:path w="6550" h="5901" extrusionOk="0">
                  <a:moveTo>
                    <a:pt x="3263" y="0"/>
                  </a:moveTo>
                  <a:cubicBezTo>
                    <a:pt x="2570" y="0"/>
                    <a:pt x="1879" y="240"/>
                    <a:pt x="1321" y="726"/>
                  </a:cubicBezTo>
                  <a:cubicBezTo>
                    <a:pt x="106" y="1835"/>
                    <a:pt x="1" y="3683"/>
                    <a:pt x="1057" y="4898"/>
                  </a:cubicBezTo>
                  <a:cubicBezTo>
                    <a:pt x="1638" y="5531"/>
                    <a:pt x="2430" y="5901"/>
                    <a:pt x="3275" y="5901"/>
                  </a:cubicBezTo>
                  <a:cubicBezTo>
                    <a:pt x="3961" y="5901"/>
                    <a:pt x="4701" y="5637"/>
                    <a:pt x="5229" y="5162"/>
                  </a:cubicBezTo>
                  <a:cubicBezTo>
                    <a:pt x="6443" y="4105"/>
                    <a:pt x="6549" y="2204"/>
                    <a:pt x="5493" y="990"/>
                  </a:cubicBezTo>
                  <a:cubicBezTo>
                    <a:pt x="4893" y="333"/>
                    <a:pt x="4078" y="0"/>
                    <a:pt x="32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53"/>
            <p:cNvSpPr/>
            <p:nvPr/>
          </p:nvSpPr>
          <p:spPr>
            <a:xfrm>
              <a:off x="5096926" y="2846717"/>
              <a:ext cx="118144" cy="106281"/>
            </a:xfrm>
            <a:custGeom>
              <a:avLst/>
              <a:gdLst/>
              <a:ahLst/>
              <a:cxnLst/>
              <a:rect l="l" t="t" r="r" b="b"/>
              <a:pathLst>
                <a:path w="6603" h="5940" extrusionOk="0">
                  <a:moveTo>
                    <a:pt x="3314" y="0"/>
                  </a:moveTo>
                  <a:cubicBezTo>
                    <a:pt x="2493" y="0"/>
                    <a:pt x="1679" y="346"/>
                    <a:pt x="1110" y="1029"/>
                  </a:cubicBezTo>
                  <a:cubicBezTo>
                    <a:pt x="1" y="2243"/>
                    <a:pt x="106" y="4092"/>
                    <a:pt x="1374" y="5201"/>
                  </a:cubicBezTo>
                  <a:cubicBezTo>
                    <a:pt x="1902" y="5676"/>
                    <a:pt x="2588" y="5940"/>
                    <a:pt x="3328" y="5940"/>
                  </a:cubicBezTo>
                  <a:cubicBezTo>
                    <a:pt x="4173" y="5940"/>
                    <a:pt x="4965" y="5570"/>
                    <a:pt x="5546" y="4937"/>
                  </a:cubicBezTo>
                  <a:cubicBezTo>
                    <a:pt x="6602" y="3722"/>
                    <a:pt x="6496" y="1821"/>
                    <a:pt x="5282" y="765"/>
                  </a:cubicBezTo>
                  <a:cubicBezTo>
                    <a:pt x="4722" y="253"/>
                    <a:pt x="4016" y="0"/>
                    <a:pt x="33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53"/>
            <p:cNvSpPr/>
            <p:nvPr/>
          </p:nvSpPr>
          <p:spPr>
            <a:xfrm>
              <a:off x="3821207" y="2693776"/>
              <a:ext cx="120023" cy="105190"/>
            </a:xfrm>
            <a:custGeom>
              <a:avLst/>
              <a:gdLst/>
              <a:ahLst/>
              <a:cxnLst/>
              <a:rect l="l" t="t" r="r" b="b"/>
              <a:pathLst>
                <a:path w="6708" h="5879" extrusionOk="0">
                  <a:moveTo>
                    <a:pt x="3366" y="1"/>
                  </a:moveTo>
                  <a:cubicBezTo>
                    <a:pt x="2907" y="1"/>
                    <a:pt x="2442" y="108"/>
                    <a:pt x="2007" y="334"/>
                  </a:cubicBezTo>
                  <a:cubicBezTo>
                    <a:pt x="581" y="1073"/>
                    <a:pt x="0" y="2869"/>
                    <a:pt x="740" y="4295"/>
                  </a:cubicBezTo>
                  <a:cubicBezTo>
                    <a:pt x="1268" y="5245"/>
                    <a:pt x="2271" y="5826"/>
                    <a:pt x="3327" y="5879"/>
                  </a:cubicBezTo>
                  <a:cubicBezTo>
                    <a:pt x="3803" y="5879"/>
                    <a:pt x="4278" y="5721"/>
                    <a:pt x="4701" y="5509"/>
                  </a:cubicBezTo>
                  <a:cubicBezTo>
                    <a:pt x="6126" y="4770"/>
                    <a:pt x="6707" y="2974"/>
                    <a:pt x="5968" y="1549"/>
                  </a:cubicBezTo>
                  <a:cubicBezTo>
                    <a:pt x="5418" y="558"/>
                    <a:pt x="4408" y="1"/>
                    <a:pt x="33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53"/>
            <p:cNvSpPr/>
            <p:nvPr/>
          </p:nvSpPr>
          <p:spPr>
            <a:xfrm>
              <a:off x="5202769" y="2692864"/>
              <a:ext cx="119075" cy="105172"/>
            </a:xfrm>
            <a:custGeom>
              <a:avLst/>
              <a:gdLst/>
              <a:ahLst/>
              <a:cxnLst/>
              <a:rect l="l" t="t" r="r" b="b"/>
              <a:pathLst>
                <a:path w="6655" h="5878" extrusionOk="0">
                  <a:moveTo>
                    <a:pt x="3342" y="0"/>
                  </a:moveTo>
                  <a:cubicBezTo>
                    <a:pt x="2283" y="0"/>
                    <a:pt x="1255" y="569"/>
                    <a:pt x="740" y="1600"/>
                  </a:cubicBezTo>
                  <a:cubicBezTo>
                    <a:pt x="1" y="3025"/>
                    <a:pt x="529" y="4768"/>
                    <a:pt x="1954" y="5560"/>
                  </a:cubicBezTo>
                  <a:cubicBezTo>
                    <a:pt x="2377" y="5772"/>
                    <a:pt x="2852" y="5877"/>
                    <a:pt x="3275" y="5877"/>
                  </a:cubicBezTo>
                  <a:cubicBezTo>
                    <a:pt x="4384" y="5877"/>
                    <a:pt x="5387" y="5296"/>
                    <a:pt x="5915" y="4293"/>
                  </a:cubicBezTo>
                  <a:cubicBezTo>
                    <a:pt x="6655" y="2867"/>
                    <a:pt x="6126" y="1071"/>
                    <a:pt x="4701" y="332"/>
                  </a:cubicBezTo>
                  <a:cubicBezTo>
                    <a:pt x="4268" y="108"/>
                    <a:pt x="3802" y="0"/>
                    <a:pt x="33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3"/>
            <p:cNvSpPr/>
            <p:nvPr/>
          </p:nvSpPr>
          <p:spPr>
            <a:xfrm>
              <a:off x="3756001" y="2517520"/>
              <a:ext cx="117178" cy="105691"/>
            </a:xfrm>
            <a:custGeom>
              <a:avLst/>
              <a:gdLst/>
              <a:ahLst/>
              <a:cxnLst/>
              <a:rect l="l" t="t" r="r" b="b"/>
              <a:pathLst>
                <a:path w="6549" h="5907" extrusionOk="0">
                  <a:moveTo>
                    <a:pt x="3322" y="0"/>
                  </a:moveTo>
                  <a:cubicBezTo>
                    <a:pt x="3080" y="0"/>
                    <a:pt x="2834" y="32"/>
                    <a:pt x="2588" y="97"/>
                  </a:cubicBezTo>
                  <a:cubicBezTo>
                    <a:pt x="1004" y="467"/>
                    <a:pt x="1" y="2051"/>
                    <a:pt x="423" y="3688"/>
                  </a:cubicBezTo>
                  <a:cubicBezTo>
                    <a:pt x="740" y="4956"/>
                    <a:pt x="1902" y="5906"/>
                    <a:pt x="3275" y="5906"/>
                  </a:cubicBezTo>
                  <a:cubicBezTo>
                    <a:pt x="3486" y="5906"/>
                    <a:pt x="3750" y="5853"/>
                    <a:pt x="3961" y="5801"/>
                  </a:cubicBezTo>
                  <a:cubicBezTo>
                    <a:pt x="5546" y="5431"/>
                    <a:pt x="6549" y="3847"/>
                    <a:pt x="6127" y="2262"/>
                  </a:cubicBezTo>
                  <a:cubicBezTo>
                    <a:pt x="5814" y="924"/>
                    <a:pt x="4635" y="0"/>
                    <a:pt x="33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3"/>
            <p:cNvSpPr/>
            <p:nvPr/>
          </p:nvSpPr>
          <p:spPr>
            <a:xfrm>
              <a:off x="5270802" y="2516571"/>
              <a:ext cx="117196" cy="105691"/>
            </a:xfrm>
            <a:custGeom>
              <a:avLst/>
              <a:gdLst/>
              <a:ahLst/>
              <a:cxnLst/>
              <a:rect l="l" t="t" r="r" b="b"/>
              <a:pathLst>
                <a:path w="6550" h="5907" extrusionOk="0">
                  <a:moveTo>
                    <a:pt x="3228" y="1"/>
                  </a:moveTo>
                  <a:cubicBezTo>
                    <a:pt x="1914" y="1"/>
                    <a:pt x="736" y="924"/>
                    <a:pt x="423" y="2263"/>
                  </a:cubicBezTo>
                  <a:cubicBezTo>
                    <a:pt x="1" y="3847"/>
                    <a:pt x="951" y="5431"/>
                    <a:pt x="2536" y="5801"/>
                  </a:cubicBezTo>
                  <a:cubicBezTo>
                    <a:pt x="2800" y="5854"/>
                    <a:pt x="3064" y="5906"/>
                    <a:pt x="3275" y="5906"/>
                  </a:cubicBezTo>
                  <a:cubicBezTo>
                    <a:pt x="4648" y="5906"/>
                    <a:pt x="5810" y="4956"/>
                    <a:pt x="6180" y="3636"/>
                  </a:cubicBezTo>
                  <a:cubicBezTo>
                    <a:pt x="6549" y="2051"/>
                    <a:pt x="5546" y="467"/>
                    <a:pt x="3962" y="97"/>
                  </a:cubicBezTo>
                  <a:cubicBezTo>
                    <a:pt x="3716" y="32"/>
                    <a:pt x="3470" y="1"/>
                    <a:pt x="32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3"/>
            <p:cNvSpPr/>
            <p:nvPr/>
          </p:nvSpPr>
          <p:spPr>
            <a:xfrm>
              <a:off x="3739001" y="2330258"/>
              <a:ext cx="106782" cy="105870"/>
            </a:xfrm>
            <a:custGeom>
              <a:avLst/>
              <a:gdLst/>
              <a:ahLst/>
              <a:cxnLst/>
              <a:rect l="l" t="t" r="r" b="b"/>
              <a:pathLst>
                <a:path w="5968" h="5917" extrusionOk="0">
                  <a:moveTo>
                    <a:pt x="2957" y="0"/>
                  </a:moveTo>
                  <a:cubicBezTo>
                    <a:pt x="1320" y="0"/>
                    <a:pt x="0" y="1373"/>
                    <a:pt x="0" y="3010"/>
                  </a:cubicBezTo>
                  <a:cubicBezTo>
                    <a:pt x="0" y="4616"/>
                    <a:pt x="1270" y="5916"/>
                    <a:pt x="2863" y="5916"/>
                  </a:cubicBezTo>
                  <a:cubicBezTo>
                    <a:pt x="2894" y="5916"/>
                    <a:pt x="2926" y="5916"/>
                    <a:pt x="2957" y="5915"/>
                  </a:cubicBezTo>
                  <a:cubicBezTo>
                    <a:pt x="4594" y="5915"/>
                    <a:pt x="5968" y="4595"/>
                    <a:pt x="5968" y="2958"/>
                  </a:cubicBezTo>
                  <a:cubicBezTo>
                    <a:pt x="5915" y="1320"/>
                    <a:pt x="4594" y="0"/>
                    <a:pt x="295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3"/>
            <p:cNvSpPr/>
            <p:nvPr/>
          </p:nvSpPr>
          <p:spPr>
            <a:xfrm>
              <a:off x="5299165" y="2328361"/>
              <a:ext cx="105834" cy="106800"/>
            </a:xfrm>
            <a:custGeom>
              <a:avLst/>
              <a:gdLst/>
              <a:ahLst/>
              <a:cxnLst/>
              <a:rect l="l" t="t" r="r" b="b"/>
              <a:pathLst>
                <a:path w="5915" h="5969" extrusionOk="0">
                  <a:moveTo>
                    <a:pt x="2957" y="1"/>
                  </a:moveTo>
                  <a:cubicBezTo>
                    <a:pt x="1320" y="1"/>
                    <a:pt x="0" y="1321"/>
                    <a:pt x="0" y="2958"/>
                  </a:cubicBezTo>
                  <a:lnTo>
                    <a:pt x="0" y="3011"/>
                  </a:lnTo>
                  <a:cubicBezTo>
                    <a:pt x="0" y="4648"/>
                    <a:pt x="1320" y="5968"/>
                    <a:pt x="2957" y="5968"/>
                  </a:cubicBezTo>
                  <a:cubicBezTo>
                    <a:pt x="4542" y="5968"/>
                    <a:pt x="5915" y="4648"/>
                    <a:pt x="5915" y="3011"/>
                  </a:cubicBezTo>
                  <a:lnTo>
                    <a:pt x="5915" y="2905"/>
                  </a:lnTo>
                  <a:cubicBezTo>
                    <a:pt x="5862" y="1321"/>
                    <a:pt x="4542" y="1"/>
                    <a:pt x="2957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3"/>
            <p:cNvSpPr/>
            <p:nvPr/>
          </p:nvSpPr>
          <p:spPr>
            <a:xfrm>
              <a:off x="3756001" y="2144553"/>
              <a:ext cx="116248" cy="105387"/>
            </a:xfrm>
            <a:custGeom>
              <a:avLst/>
              <a:gdLst/>
              <a:ahLst/>
              <a:cxnLst/>
              <a:rect l="l" t="t" r="r" b="b"/>
              <a:pathLst>
                <a:path w="6497" h="5890" extrusionOk="0">
                  <a:moveTo>
                    <a:pt x="3273" y="1"/>
                  </a:moveTo>
                  <a:cubicBezTo>
                    <a:pt x="1941" y="1"/>
                    <a:pt x="731" y="892"/>
                    <a:pt x="370" y="2245"/>
                  </a:cubicBezTo>
                  <a:cubicBezTo>
                    <a:pt x="1" y="3830"/>
                    <a:pt x="951" y="5414"/>
                    <a:pt x="2535" y="5784"/>
                  </a:cubicBezTo>
                  <a:cubicBezTo>
                    <a:pt x="2800" y="5837"/>
                    <a:pt x="3011" y="5889"/>
                    <a:pt x="3275" y="5889"/>
                  </a:cubicBezTo>
                  <a:cubicBezTo>
                    <a:pt x="4595" y="5889"/>
                    <a:pt x="5810" y="4992"/>
                    <a:pt x="6127" y="3671"/>
                  </a:cubicBezTo>
                  <a:cubicBezTo>
                    <a:pt x="6496" y="2087"/>
                    <a:pt x="5546" y="450"/>
                    <a:pt x="3961" y="80"/>
                  </a:cubicBezTo>
                  <a:cubicBezTo>
                    <a:pt x="3731" y="26"/>
                    <a:pt x="3500" y="1"/>
                    <a:pt x="3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3"/>
            <p:cNvSpPr/>
            <p:nvPr/>
          </p:nvSpPr>
          <p:spPr>
            <a:xfrm>
              <a:off x="5270802" y="2141404"/>
              <a:ext cx="116248" cy="105691"/>
            </a:xfrm>
            <a:custGeom>
              <a:avLst/>
              <a:gdLst/>
              <a:ahLst/>
              <a:cxnLst/>
              <a:rect l="l" t="t" r="r" b="b"/>
              <a:pathLst>
                <a:path w="6497" h="5907" extrusionOk="0">
                  <a:moveTo>
                    <a:pt x="3269" y="1"/>
                  </a:moveTo>
                  <a:cubicBezTo>
                    <a:pt x="3028" y="1"/>
                    <a:pt x="2782" y="32"/>
                    <a:pt x="2536" y="98"/>
                  </a:cubicBezTo>
                  <a:cubicBezTo>
                    <a:pt x="951" y="467"/>
                    <a:pt x="1" y="2105"/>
                    <a:pt x="370" y="3689"/>
                  </a:cubicBezTo>
                  <a:cubicBezTo>
                    <a:pt x="687" y="4956"/>
                    <a:pt x="1902" y="5907"/>
                    <a:pt x="3222" y="5907"/>
                  </a:cubicBezTo>
                  <a:cubicBezTo>
                    <a:pt x="3486" y="5907"/>
                    <a:pt x="3698" y="5854"/>
                    <a:pt x="3962" y="5801"/>
                  </a:cubicBezTo>
                  <a:cubicBezTo>
                    <a:pt x="5546" y="5432"/>
                    <a:pt x="6496" y="3795"/>
                    <a:pt x="6127" y="2263"/>
                  </a:cubicBezTo>
                  <a:cubicBezTo>
                    <a:pt x="5770" y="925"/>
                    <a:pt x="4584" y="1"/>
                    <a:pt x="3269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53"/>
            <p:cNvSpPr/>
            <p:nvPr/>
          </p:nvSpPr>
          <p:spPr>
            <a:xfrm>
              <a:off x="3820258" y="1968976"/>
              <a:ext cx="120023" cy="105190"/>
            </a:xfrm>
            <a:custGeom>
              <a:avLst/>
              <a:gdLst/>
              <a:ahLst/>
              <a:cxnLst/>
              <a:rect l="l" t="t" r="r" b="b"/>
              <a:pathLst>
                <a:path w="6708" h="5879" extrusionOk="0">
                  <a:moveTo>
                    <a:pt x="3332" y="0"/>
                  </a:moveTo>
                  <a:cubicBezTo>
                    <a:pt x="2277" y="0"/>
                    <a:pt x="1254" y="558"/>
                    <a:pt x="740" y="1548"/>
                  </a:cubicBezTo>
                  <a:cubicBezTo>
                    <a:pt x="1" y="2974"/>
                    <a:pt x="582" y="4770"/>
                    <a:pt x="2007" y="5509"/>
                  </a:cubicBezTo>
                  <a:cubicBezTo>
                    <a:pt x="2430" y="5720"/>
                    <a:pt x="2852" y="5826"/>
                    <a:pt x="3328" y="5879"/>
                  </a:cubicBezTo>
                  <a:cubicBezTo>
                    <a:pt x="4437" y="5879"/>
                    <a:pt x="5440" y="5245"/>
                    <a:pt x="5968" y="4294"/>
                  </a:cubicBezTo>
                  <a:cubicBezTo>
                    <a:pt x="6708" y="2816"/>
                    <a:pt x="6127" y="1073"/>
                    <a:pt x="4701" y="334"/>
                  </a:cubicBezTo>
                  <a:cubicBezTo>
                    <a:pt x="4265" y="108"/>
                    <a:pt x="3796" y="0"/>
                    <a:pt x="3332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53"/>
            <p:cNvSpPr/>
            <p:nvPr/>
          </p:nvSpPr>
          <p:spPr>
            <a:xfrm>
              <a:off x="5202769" y="1966471"/>
              <a:ext cx="119075" cy="104868"/>
            </a:xfrm>
            <a:custGeom>
              <a:avLst/>
              <a:gdLst/>
              <a:ahLst/>
              <a:cxnLst/>
              <a:rect l="l" t="t" r="r" b="b"/>
              <a:pathLst>
                <a:path w="6655" h="5861" extrusionOk="0">
                  <a:moveTo>
                    <a:pt x="3363" y="1"/>
                  </a:moveTo>
                  <a:cubicBezTo>
                    <a:pt x="2886" y="1"/>
                    <a:pt x="2402" y="119"/>
                    <a:pt x="1954" y="368"/>
                  </a:cubicBezTo>
                  <a:cubicBezTo>
                    <a:pt x="529" y="1107"/>
                    <a:pt x="1" y="2850"/>
                    <a:pt x="740" y="4329"/>
                  </a:cubicBezTo>
                  <a:cubicBezTo>
                    <a:pt x="1215" y="5279"/>
                    <a:pt x="2219" y="5860"/>
                    <a:pt x="3328" y="5860"/>
                  </a:cubicBezTo>
                  <a:cubicBezTo>
                    <a:pt x="3803" y="5860"/>
                    <a:pt x="4278" y="5755"/>
                    <a:pt x="4701" y="5543"/>
                  </a:cubicBezTo>
                  <a:cubicBezTo>
                    <a:pt x="6126" y="4751"/>
                    <a:pt x="6655" y="3009"/>
                    <a:pt x="5968" y="1583"/>
                  </a:cubicBezTo>
                  <a:cubicBezTo>
                    <a:pt x="5424" y="568"/>
                    <a:pt x="4408" y="1"/>
                    <a:pt x="336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53"/>
            <p:cNvSpPr/>
            <p:nvPr/>
          </p:nvSpPr>
          <p:spPr>
            <a:xfrm>
              <a:off x="3927980" y="1813745"/>
              <a:ext cx="118144" cy="105441"/>
            </a:xfrm>
            <a:custGeom>
              <a:avLst/>
              <a:gdLst/>
              <a:ahLst/>
              <a:cxnLst/>
              <a:rect l="l" t="t" r="r" b="b"/>
              <a:pathLst>
                <a:path w="6603" h="5893" extrusionOk="0">
                  <a:moveTo>
                    <a:pt x="3292" y="0"/>
                  </a:moveTo>
                  <a:cubicBezTo>
                    <a:pt x="2479" y="0"/>
                    <a:pt x="1674" y="333"/>
                    <a:pt x="1110" y="982"/>
                  </a:cubicBezTo>
                  <a:cubicBezTo>
                    <a:pt x="1" y="2196"/>
                    <a:pt x="159" y="4044"/>
                    <a:pt x="1374" y="5154"/>
                  </a:cubicBezTo>
                  <a:cubicBezTo>
                    <a:pt x="1902" y="5629"/>
                    <a:pt x="2589" y="5893"/>
                    <a:pt x="3328" y="5893"/>
                  </a:cubicBezTo>
                  <a:cubicBezTo>
                    <a:pt x="4173" y="5893"/>
                    <a:pt x="4965" y="5523"/>
                    <a:pt x="5546" y="4942"/>
                  </a:cubicBezTo>
                  <a:cubicBezTo>
                    <a:pt x="6602" y="3675"/>
                    <a:pt x="6497" y="1826"/>
                    <a:pt x="5282" y="770"/>
                  </a:cubicBezTo>
                  <a:cubicBezTo>
                    <a:pt x="4716" y="254"/>
                    <a:pt x="4001" y="0"/>
                    <a:pt x="3292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53"/>
            <p:cNvSpPr/>
            <p:nvPr/>
          </p:nvSpPr>
          <p:spPr>
            <a:xfrm>
              <a:off x="5095978" y="1811705"/>
              <a:ext cx="117196" cy="105602"/>
            </a:xfrm>
            <a:custGeom>
              <a:avLst/>
              <a:gdLst/>
              <a:ahLst/>
              <a:cxnLst/>
              <a:rect l="l" t="t" r="r" b="b"/>
              <a:pathLst>
                <a:path w="6550" h="5902" extrusionOk="0">
                  <a:moveTo>
                    <a:pt x="3263" y="1"/>
                  </a:moveTo>
                  <a:cubicBezTo>
                    <a:pt x="2571" y="1"/>
                    <a:pt x="1879" y="241"/>
                    <a:pt x="1321" y="726"/>
                  </a:cubicBezTo>
                  <a:cubicBezTo>
                    <a:pt x="107" y="1835"/>
                    <a:pt x="1" y="3683"/>
                    <a:pt x="1057" y="4898"/>
                  </a:cubicBezTo>
                  <a:cubicBezTo>
                    <a:pt x="1638" y="5532"/>
                    <a:pt x="2430" y="5901"/>
                    <a:pt x="3275" y="5901"/>
                  </a:cubicBezTo>
                  <a:cubicBezTo>
                    <a:pt x="4015" y="5901"/>
                    <a:pt x="4701" y="5637"/>
                    <a:pt x="5229" y="5162"/>
                  </a:cubicBezTo>
                  <a:cubicBezTo>
                    <a:pt x="6444" y="4053"/>
                    <a:pt x="6549" y="2205"/>
                    <a:pt x="5493" y="990"/>
                  </a:cubicBezTo>
                  <a:cubicBezTo>
                    <a:pt x="4894" y="333"/>
                    <a:pt x="4078" y="1"/>
                    <a:pt x="3263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53"/>
            <p:cNvSpPr/>
            <p:nvPr/>
          </p:nvSpPr>
          <p:spPr>
            <a:xfrm>
              <a:off x="4067840" y="1688540"/>
              <a:ext cx="120023" cy="105906"/>
            </a:xfrm>
            <a:custGeom>
              <a:avLst/>
              <a:gdLst/>
              <a:ahLst/>
              <a:cxnLst/>
              <a:rect l="l" t="t" r="r" b="b"/>
              <a:pathLst>
                <a:path w="6708" h="5919" extrusionOk="0">
                  <a:moveTo>
                    <a:pt x="3345" y="0"/>
                  </a:moveTo>
                  <a:cubicBezTo>
                    <a:pt x="2771" y="0"/>
                    <a:pt x="2193" y="171"/>
                    <a:pt x="1691" y="532"/>
                  </a:cubicBezTo>
                  <a:cubicBezTo>
                    <a:pt x="318" y="1430"/>
                    <a:pt x="1" y="3278"/>
                    <a:pt x="951" y="4651"/>
                  </a:cubicBezTo>
                  <a:cubicBezTo>
                    <a:pt x="1480" y="5444"/>
                    <a:pt x="2377" y="5919"/>
                    <a:pt x="3381" y="5919"/>
                  </a:cubicBezTo>
                  <a:cubicBezTo>
                    <a:pt x="3962" y="5919"/>
                    <a:pt x="4542" y="5708"/>
                    <a:pt x="5018" y="5391"/>
                  </a:cubicBezTo>
                  <a:cubicBezTo>
                    <a:pt x="6391" y="4440"/>
                    <a:pt x="6708" y="2592"/>
                    <a:pt x="5757" y="1272"/>
                  </a:cubicBezTo>
                  <a:cubicBezTo>
                    <a:pt x="5201" y="453"/>
                    <a:pt x="4279" y="0"/>
                    <a:pt x="3345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53"/>
            <p:cNvSpPr/>
            <p:nvPr/>
          </p:nvSpPr>
          <p:spPr>
            <a:xfrm>
              <a:off x="4953291" y="1687055"/>
              <a:ext cx="120023" cy="105512"/>
            </a:xfrm>
            <a:custGeom>
              <a:avLst/>
              <a:gdLst/>
              <a:ahLst/>
              <a:cxnLst/>
              <a:rect l="l" t="t" r="r" b="b"/>
              <a:pathLst>
                <a:path w="6708" h="5897" extrusionOk="0">
                  <a:moveTo>
                    <a:pt x="3367" y="1"/>
                  </a:moveTo>
                  <a:cubicBezTo>
                    <a:pt x="2423" y="1"/>
                    <a:pt x="1506" y="433"/>
                    <a:pt x="951" y="1249"/>
                  </a:cubicBezTo>
                  <a:cubicBezTo>
                    <a:pt x="1" y="2622"/>
                    <a:pt x="370" y="4470"/>
                    <a:pt x="1691" y="5368"/>
                  </a:cubicBezTo>
                  <a:cubicBezTo>
                    <a:pt x="2166" y="5738"/>
                    <a:pt x="2800" y="5896"/>
                    <a:pt x="3381" y="5896"/>
                  </a:cubicBezTo>
                  <a:cubicBezTo>
                    <a:pt x="4331" y="5896"/>
                    <a:pt x="5282" y="5421"/>
                    <a:pt x="5810" y="4629"/>
                  </a:cubicBezTo>
                  <a:cubicBezTo>
                    <a:pt x="6708" y="3309"/>
                    <a:pt x="6391" y="1460"/>
                    <a:pt x="5070" y="510"/>
                  </a:cubicBezTo>
                  <a:cubicBezTo>
                    <a:pt x="4546" y="166"/>
                    <a:pt x="3951" y="1"/>
                    <a:pt x="3367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53"/>
            <p:cNvSpPr/>
            <p:nvPr/>
          </p:nvSpPr>
          <p:spPr>
            <a:xfrm>
              <a:off x="4234165" y="1600966"/>
              <a:ext cx="120023" cy="105602"/>
            </a:xfrm>
            <a:custGeom>
              <a:avLst/>
              <a:gdLst/>
              <a:ahLst/>
              <a:cxnLst/>
              <a:rect l="l" t="t" r="r" b="b"/>
              <a:pathLst>
                <a:path w="6708" h="5902" extrusionOk="0">
                  <a:moveTo>
                    <a:pt x="3348" y="0"/>
                  </a:moveTo>
                  <a:cubicBezTo>
                    <a:pt x="2989" y="0"/>
                    <a:pt x="2624" y="64"/>
                    <a:pt x="2271" y="198"/>
                  </a:cubicBezTo>
                  <a:cubicBezTo>
                    <a:pt x="740" y="779"/>
                    <a:pt x="0" y="2469"/>
                    <a:pt x="581" y="4000"/>
                  </a:cubicBezTo>
                  <a:cubicBezTo>
                    <a:pt x="1004" y="5162"/>
                    <a:pt x="2113" y="5902"/>
                    <a:pt x="3327" y="5902"/>
                  </a:cubicBezTo>
                  <a:cubicBezTo>
                    <a:pt x="3697" y="5902"/>
                    <a:pt x="4067" y="5849"/>
                    <a:pt x="4384" y="5690"/>
                  </a:cubicBezTo>
                  <a:cubicBezTo>
                    <a:pt x="5915" y="5109"/>
                    <a:pt x="6707" y="3420"/>
                    <a:pt x="6126" y="1888"/>
                  </a:cubicBezTo>
                  <a:cubicBezTo>
                    <a:pt x="5679" y="710"/>
                    <a:pt x="4545" y="0"/>
                    <a:pt x="3348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53"/>
            <p:cNvSpPr/>
            <p:nvPr/>
          </p:nvSpPr>
          <p:spPr>
            <a:xfrm>
              <a:off x="4786984" y="1600018"/>
              <a:ext cx="120023" cy="105602"/>
            </a:xfrm>
            <a:custGeom>
              <a:avLst/>
              <a:gdLst/>
              <a:ahLst/>
              <a:cxnLst/>
              <a:rect l="l" t="t" r="r" b="b"/>
              <a:pathLst>
                <a:path w="6708" h="5902" extrusionOk="0">
                  <a:moveTo>
                    <a:pt x="3314" y="1"/>
                  </a:moveTo>
                  <a:cubicBezTo>
                    <a:pt x="2131" y="1"/>
                    <a:pt x="1028" y="710"/>
                    <a:pt x="581" y="1888"/>
                  </a:cubicBezTo>
                  <a:cubicBezTo>
                    <a:pt x="0" y="3420"/>
                    <a:pt x="792" y="5110"/>
                    <a:pt x="2324" y="5691"/>
                  </a:cubicBezTo>
                  <a:cubicBezTo>
                    <a:pt x="2641" y="5849"/>
                    <a:pt x="3010" y="5902"/>
                    <a:pt x="3380" y="5902"/>
                  </a:cubicBezTo>
                  <a:cubicBezTo>
                    <a:pt x="4595" y="5902"/>
                    <a:pt x="5704" y="5162"/>
                    <a:pt x="6126" y="4001"/>
                  </a:cubicBezTo>
                  <a:cubicBezTo>
                    <a:pt x="6707" y="2469"/>
                    <a:pt x="5915" y="779"/>
                    <a:pt x="4383" y="198"/>
                  </a:cubicBezTo>
                  <a:cubicBezTo>
                    <a:pt x="4030" y="64"/>
                    <a:pt x="3669" y="1"/>
                    <a:pt x="3314" y="1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53"/>
            <p:cNvSpPr/>
            <p:nvPr/>
          </p:nvSpPr>
          <p:spPr>
            <a:xfrm>
              <a:off x="4420317" y="1554925"/>
              <a:ext cx="112472" cy="105333"/>
            </a:xfrm>
            <a:custGeom>
              <a:avLst/>
              <a:gdLst/>
              <a:ahLst/>
              <a:cxnLst/>
              <a:rect l="l" t="t" r="r" b="b"/>
              <a:pathLst>
                <a:path w="6286" h="5887" extrusionOk="0">
                  <a:moveTo>
                    <a:pt x="3184" y="0"/>
                  </a:moveTo>
                  <a:cubicBezTo>
                    <a:pt x="3057" y="0"/>
                    <a:pt x="2929" y="8"/>
                    <a:pt x="2800" y="25"/>
                  </a:cubicBezTo>
                  <a:cubicBezTo>
                    <a:pt x="1163" y="236"/>
                    <a:pt x="1" y="1715"/>
                    <a:pt x="212" y="3352"/>
                  </a:cubicBezTo>
                  <a:cubicBezTo>
                    <a:pt x="423" y="4778"/>
                    <a:pt x="1691" y="5887"/>
                    <a:pt x="3170" y="5887"/>
                  </a:cubicBezTo>
                  <a:lnTo>
                    <a:pt x="3539" y="5887"/>
                  </a:lnTo>
                  <a:cubicBezTo>
                    <a:pt x="5123" y="5676"/>
                    <a:pt x="6285" y="4197"/>
                    <a:pt x="6074" y="2613"/>
                  </a:cubicBezTo>
                  <a:cubicBezTo>
                    <a:pt x="5928" y="1105"/>
                    <a:pt x="4662" y="0"/>
                    <a:pt x="3184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53"/>
            <p:cNvSpPr/>
            <p:nvPr/>
          </p:nvSpPr>
          <p:spPr>
            <a:xfrm>
              <a:off x="4608383" y="1554925"/>
              <a:ext cx="112454" cy="107230"/>
            </a:xfrm>
            <a:custGeom>
              <a:avLst/>
              <a:gdLst/>
              <a:ahLst/>
              <a:cxnLst/>
              <a:rect l="l" t="t" r="r" b="b"/>
              <a:pathLst>
                <a:path w="6285" h="5993" extrusionOk="0">
                  <a:moveTo>
                    <a:pt x="3101" y="0"/>
                  </a:moveTo>
                  <a:cubicBezTo>
                    <a:pt x="1623" y="0"/>
                    <a:pt x="357" y="1105"/>
                    <a:pt x="211" y="2613"/>
                  </a:cubicBezTo>
                  <a:cubicBezTo>
                    <a:pt x="0" y="4250"/>
                    <a:pt x="1162" y="5728"/>
                    <a:pt x="2799" y="5940"/>
                  </a:cubicBezTo>
                  <a:lnTo>
                    <a:pt x="3116" y="5993"/>
                  </a:lnTo>
                  <a:cubicBezTo>
                    <a:pt x="4647" y="5993"/>
                    <a:pt x="5915" y="4831"/>
                    <a:pt x="6073" y="3352"/>
                  </a:cubicBezTo>
                  <a:cubicBezTo>
                    <a:pt x="6284" y="1715"/>
                    <a:pt x="5123" y="236"/>
                    <a:pt x="3486" y="25"/>
                  </a:cubicBezTo>
                  <a:cubicBezTo>
                    <a:pt x="3356" y="8"/>
                    <a:pt x="3228" y="0"/>
                    <a:pt x="3101" y="0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7" name="Google Shape;687;p53"/>
          <p:cNvSpPr txBox="1">
            <a:spLocks noGrp="1"/>
          </p:cNvSpPr>
          <p:nvPr>
            <p:ph type="subTitle" idx="3"/>
          </p:nvPr>
        </p:nvSpPr>
        <p:spPr>
          <a:xfrm>
            <a:off x="3404100" y="3443000"/>
            <a:ext cx="2335800" cy="23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>تصویر کارگاه فعلی</a:t>
            </a:r>
            <a:endParaRPr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987" y="2068153"/>
            <a:ext cx="603886" cy="6038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254" y="2070882"/>
            <a:ext cx="565549" cy="5655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31094" y="4774168"/>
            <a:ext cx="31290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7</a:t>
            </a:r>
            <a:endParaRPr lang="fa-IR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B5DFDA-23C9-FC00-04BF-3D0E2F008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3466" y="54336"/>
            <a:ext cx="792481" cy="979390"/>
          </a:xfrm>
          <a:prstGeom prst="rect">
            <a:avLst/>
          </a:prstGeom>
        </p:spPr>
      </p:pic>
      <p:pic>
        <p:nvPicPr>
          <p:cNvPr id="4" name="Picture 2" descr="معرفی تصویری مراکز مانا مربوط به زیست بوم نوآوری، فنآوری و ...">
            <a:extLst>
              <a:ext uri="{FF2B5EF4-FFF2-40B4-BE49-F238E27FC236}">
                <a16:creationId xmlns:a16="http://schemas.microsoft.com/office/drawing/2014/main" id="{BE8CA57C-98F4-1581-1ACE-B304242BF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7" y="54335"/>
            <a:ext cx="920697" cy="9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پارک علم و فناوری خراسان جنوبی">
            <a:extLst>
              <a:ext uri="{FF2B5EF4-FFF2-40B4-BE49-F238E27FC236}">
                <a16:creationId xmlns:a16="http://schemas.microsoft.com/office/drawing/2014/main" id="{F71CEF8B-3171-DA53-D06F-97D9D76F6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" y="54335"/>
            <a:ext cx="1063415" cy="11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255" y="935181"/>
            <a:ext cx="7346372" cy="1111705"/>
          </a:xfrm>
        </p:spPr>
        <p:txBody>
          <a:bodyPr/>
          <a:lstStyle/>
          <a:p>
            <a:pPr algn="ctr"/>
            <a:r>
              <a:rPr lang="fa-IR" sz="2400" b="1" dirty="0">
                <a:solidFill>
                  <a:srgbClr val="B23363"/>
                </a:solidFill>
                <a:cs typeface="B Mitra" panose="00000400000000000000" pitchFamily="2" charset="-78"/>
              </a:rPr>
              <a:t>برنامه کاری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91772"/>
              </p:ext>
            </p:extLst>
          </p:nvPr>
        </p:nvGraphicFramePr>
        <p:xfrm>
          <a:off x="613061" y="2223655"/>
          <a:ext cx="7666761" cy="1125790"/>
        </p:xfrm>
        <a:graphic>
          <a:graphicData uri="http://schemas.openxmlformats.org/drawingml/2006/table">
            <a:tbl>
              <a:tblPr rtl="1" firstRow="1" bandRow="1">
                <a:tableStyleId>{775DCB02-9BB8-47FD-8907-85C794F793BA}</a:tableStyleId>
              </a:tblPr>
              <a:tblGrid>
                <a:gridCol w="781921">
                  <a:extLst>
                    <a:ext uri="{9D8B030D-6E8A-4147-A177-3AD203B41FA5}">
                      <a16:colId xmlns:a16="http://schemas.microsoft.com/office/drawing/2014/main" val="2315932330"/>
                    </a:ext>
                  </a:extLst>
                </a:gridCol>
                <a:gridCol w="1411380">
                  <a:extLst>
                    <a:ext uri="{9D8B030D-6E8A-4147-A177-3AD203B41FA5}">
                      <a16:colId xmlns:a16="http://schemas.microsoft.com/office/drawing/2014/main" val="2378352181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4078658349"/>
                    </a:ext>
                  </a:extLst>
                </a:gridCol>
                <a:gridCol w="456121">
                  <a:extLst>
                    <a:ext uri="{9D8B030D-6E8A-4147-A177-3AD203B41FA5}">
                      <a16:colId xmlns:a16="http://schemas.microsoft.com/office/drawing/2014/main" val="1040964771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279829539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3810069020"/>
                    </a:ext>
                  </a:extLst>
                </a:gridCol>
                <a:gridCol w="456121">
                  <a:extLst>
                    <a:ext uri="{9D8B030D-6E8A-4147-A177-3AD203B41FA5}">
                      <a16:colId xmlns:a16="http://schemas.microsoft.com/office/drawing/2014/main" val="784811532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4064352841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3280724469"/>
                    </a:ext>
                  </a:extLst>
                </a:gridCol>
                <a:gridCol w="456121">
                  <a:extLst>
                    <a:ext uri="{9D8B030D-6E8A-4147-A177-3AD203B41FA5}">
                      <a16:colId xmlns:a16="http://schemas.microsoft.com/office/drawing/2014/main" val="2045300859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4057188742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1381835518"/>
                    </a:ext>
                  </a:extLst>
                </a:gridCol>
                <a:gridCol w="456121">
                  <a:extLst>
                    <a:ext uri="{9D8B030D-6E8A-4147-A177-3AD203B41FA5}">
                      <a16:colId xmlns:a16="http://schemas.microsoft.com/office/drawing/2014/main" val="2243170023"/>
                    </a:ext>
                  </a:extLst>
                </a:gridCol>
                <a:gridCol w="456122">
                  <a:extLst>
                    <a:ext uri="{9D8B030D-6E8A-4147-A177-3AD203B41FA5}">
                      <a16:colId xmlns:a16="http://schemas.microsoft.com/office/drawing/2014/main" val="2128790782"/>
                    </a:ext>
                  </a:extLst>
                </a:gridCol>
              </a:tblGrid>
              <a:tr h="450150"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شرح فعالیت</a:t>
                      </a:r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برنامه عملیاتی</a:t>
                      </a:r>
                      <a:r>
                        <a:rPr lang="fa-IR" baseline="0" dirty="0">
                          <a:cs typeface="B Mitra" panose="00000400000000000000" pitchFamily="2" charset="-78"/>
                        </a:rPr>
                        <a:t> یک ساله</a:t>
                      </a: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922044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27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81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717973" y="4717473"/>
            <a:ext cx="31290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8D4292-DF67-4010-8769-FC41EBB62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466" y="54336"/>
            <a:ext cx="792481" cy="979390"/>
          </a:xfrm>
          <a:prstGeom prst="rect">
            <a:avLst/>
          </a:prstGeom>
        </p:spPr>
      </p:pic>
      <p:pic>
        <p:nvPicPr>
          <p:cNvPr id="6" name="Picture 2" descr="معرفی تصویری مراکز مانا مربوط به زیست بوم نوآوری، فنآوری و ...">
            <a:extLst>
              <a:ext uri="{FF2B5EF4-FFF2-40B4-BE49-F238E27FC236}">
                <a16:creationId xmlns:a16="http://schemas.microsoft.com/office/drawing/2014/main" id="{F5097D2E-5705-B183-AD7F-E243E90F1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7" y="54335"/>
            <a:ext cx="920697" cy="9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پارک علم و فناوری خراسان جنوبی">
            <a:extLst>
              <a:ext uri="{FF2B5EF4-FFF2-40B4-BE49-F238E27FC236}">
                <a16:creationId xmlns:a16="http://schemas.microsoft.com/office/drawing/2014/main" id="{9CF1C100-EEC9-7F0A-0B37-44F1FD4B5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" y="54335"/>
            <a:ext cx="1063415" cy="11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062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4"/>
          <p:cNvSpPr txBox="1">
            <a:spLocks noGrp="1"/>
          </p:cNvSpPr>
          <p:nvPr>
            <p:ph type="title" idx="15"/>
          </p:nvPr>
        </p:nvSpPr>
        <p:spPr>
          <a:xfrm>
            <a:off x="2545892" y="612237"/>
            <a:ext cx="39249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solidFill>
                  <a:srgbClr val="DE5926"/>
                </a:solidFill>
                <a:cs typeface="B Mitra" panose="00000400000000000000" pitchFamily="2" charset="-78"/>
              </a:rPr>
              <a:t>اطلاعات فروش و درآمد</a:t>
            </a:r>
            <a:endParaRPr b="1" dirty="0">
              <a:solidFill>
                <a:srgbClr val="DE5926"/>
              </a:solidFill>
              <a:cs typeface="B Mitra" panose="00000400000000000000" pitchFamily="2" charset="-78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07093"/>
              </p:ext>
            </p:extLst>
          </p:nvPr>
        </p:nvGraphicFramePr>
        <p:xfrm>
          <a:off x="374792" y="2358159"/>
          <a:ext cx="6096000" cy="125984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313821242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2565433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28120034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3705679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3964152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34671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نام محصول/ خدمات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میزان تولید/ انواع خدمات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واحد شمارش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سال فروش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میزان فروش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1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0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577236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74792" y="1442258"/>
            <a:ext cx="6096000" cy="10464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1600" b="1" dirty="0">
                <a:solidFill>
                  <a:srgbClr val="F79324"/>
                </a:solidFill>
                <a:cs typeface="B Mitra" panose="00000400000000000000" pitchFamily="2" charset="-78"/>
              </a:rPr>
              <a:t>میزان درآمد حاصل از فروش، قرارداد و یا ارائه خدمات و ....  در سال گذشته در صورت فعالیت شرکت (اعم از ثبت شده در دفاتر رسمی یا غیر رسمی با مستندات)</a:t>
            </a:r>
            <a:endParaRPr lang="en-US" sz="1600" b="1" dirty="0">
              <a:solidFill>
                <a:srgbClr val="F79324"/>
              </a:solidFill>
              <a:cs typeface="B Mitra" panose="00000400000000000000" pitchFamily="2" charset="-78"/>
            </a:endParaRPr>
          </a:p>
          <a:p>
            <a:pPr algn="ctr"/>
            <a:r>
              <a:rPr lang="fa-IR" sz="1600" b="1" dirty="0">
                <a:solidFill>
                  <a:srgbClr val="F79324"/>
                </a:solidFill>
                <a:cs typeface="B Mitra" panose="00000400000000000000" pitchFamily="2" charset="-78"/>
              </a:rPr>
              <a:t>و بر اساس اخرین اظهارنامه مالیاتی</a:t>
            </a:r>
          </a:p>
          <a:p>
            <a:pPr algn="ctr"/>
            <a:endParaRPr lang="fa-IR" dirty="0"/>
          </a:p>
        </p:txBody>
      </p:sp>
      <p:sp>
        <p:nvSpPr>
          <p:cNvPr id="17" name="TextBox 16"/>
          <p:cNvSpPr txBox="1"/>
          <p:nvPr/>
        </p:nvSpPr>
        <p:spPr>
          <a:xfrm>
            <a:off x="3426368" y="4031673"/>
            <a:ext cx="2869696" cy="73866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/>
            <a:r>
              <a:rPr lang="fa-IR" b="1" dirty="0">
                <a:solidFill>
                  <a:srgbClr val="F79324"/>
                </a:solidFill>
                <a:cs typeface="B Mitra" panose="00000400000000000000" pitchFamily="2" charset="-78"/>
              </a:rPr>
              <a:t>پیش بینی درآمد سال آینده ..................</a:t>
            </a:r>
          </a:p>
          <a:p>
            <a:pPr algn="r"/>
            <a:r>
              <a:rPr lang="fa-IR" b="1" dirty="0">
                <a:solidFill>
                  <a:srgbClr val="F79324"/>
                </a:solidFill>
                <a:cs typeface="B Mitra" panose="00000400000000000000" pitchFamily="2" charset="-78"/>
              </a:rPr>
              <a:t>*تمامی اعداد به واحد میلیون ریال ذکر بشود.</a:t>
            </a:r>
          </a:p>
          <a:p>
            <a:endParaRPr lang="fa-IR" dirty="0"/>
          </a:p>
        </p:txBody>
      </p:sp>
      <p:sp>
        <p:nvSpPr>
          <p:cNvPr id="2" name="TextBox 1"/>
          <p:cNvSpPr txBox="1"/>
          <p:nvPr/>
        </p:nvSpPr>
        <p:spPr>
          <a:xfrm>
            <a:off x="8744418" y="4770337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9"/>
          <p:cNvSpPr txBox="1">
            <a:spLocks noGrp="1"/>
          </p:cNvSpPr>
          <p:nvPr>
            <p:ph type="title"/>
          </p:nvPr>
        </p:nvSpPr>
        <p:spPr>
          <a:xfrm>
            <a:off x="2036714" y="759127"/>
            <a:ext cx="48870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solidFill>
                  <a:srgbClr val="B23363"/>
                </a:solidFill>
                <a:cs typeface="B Mitra" panose="00000400000000000000" pitchFamily="2" charset="-78"/>
              </a:rPr>
              <a:t>صادرات</a:t>
            </a:r>
            <a:endParaRPr b="1" dirty="0">
              <a:solidFill>
                <a:srgbClr val="B23363"/>
              </a:solidFill>
              <a:cs typeface="B Mitra" panose="00000400000000000000" pitchFamily="2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092807"/>
              </p:ext>
            </p:extLst>
          </p:nvPr>
        </p:nvGraphicFramePr>
        <p:xfrm>
          <a:off x="1163782" y="2087995"/>
          <a:ext cx="6632864" cy="1473200"/>
        </p:xfrm>
        <a:graphic>
          <a:graphicData uri="http://schemas.openxmlformats.org/drawingml/2006/table">
            <a:tbl>
              <a:tblPr rtl="1" firstRow="1" bandRow="1">
                <a:tableStyleId>{775DCB02-9BB8-47FD-8907-85C794F793BA}</a:tableStyleId>
              </a:tblPr>
              <a:tblGrid>
                <a:gridCol w="716048">
                  <a:extLst>
                    <a:ext uri="{9D8B030D-6E8A-4147-A177-3AD203B41FA5}">
                      <a16:colId xmlns:a16="http://schemas.microsoft.com/office/drawing/2014/main" val="1581749773"/>
                    </a:ext>
                  </a:extLst>
                </a:gridCol>
                <a:gridCol w="1494907">
                  <a:extLst>
                    <a:ext uri="{9D8B030D-6E8A-4147-A177-3AD203B41FA5}">
                      <a16:colId xmlns:a16="http://schemas.microsoft.com/office/drawing/2014/main" val="1446644466"/>
                    </a:ext>
                  </a:extLst>
                </a:gridCol>
                <a:gridCol w="1105477">
                  <a:extLst>
                    <a:ext uri="{9D8B030D-6E8A-4147-A177-3AD203B41FA5}">
                      <a16:colId xmlns:a16="http://schemas.microsoft.com/office/drawing/2014/main" val="2037105510"/>
                    </a:ext>
                  </a:extLst>
                </a:gridCol>
                <a:gridCol w="1253317">
                  <a:extLst>
                    <a:ext uri="{9D8B030D-6E8A-4147-A177-3AD203B41FA5}">
                      <a16:colId xmlns:a16="http://schemas.microsoft.com/office/drawing/2014/main" val="1469985715"/>
                    </a:ext>
                  </a:extLst>
                </a:gridCol>
                <a:gridCol w="1053110">
                  <a:extLst>
                    <a:ext uri="{9D8B030D-6E8A-4147-A177-3AD203B41FA5}">
                      <a16:colId xmlns:a16="http://schemas.microsoft.com/office/drawing/2014/main" val="2437427671"/>
                    </a:ext>
                  </a:extLst>
                </a:gridCol>
                <a:gridCol w="1010005">
                  <a:extLst>
                    <a:ext uri="{9D8B030D-6E8A-4147-A177-3AD203B41FA5}">
                      <a16:colId xmlns:a16="http://schemas.microsoft.com/office/drawing/2014/main" val="507223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ردیف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نام محصول/ خدمات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کشور</a:t>
                      </a:r>
                      <a:r>
                        <a:rPr lang="fa-IR" baseline="0" dirty="0">
                          <a:cs typeface="B Mitra" panose="00000400000000000000" pitchFamily="2" charset="-78"/>
                        </a:rPr>
                        <a:t> های مقصد</a:t>
                      </a: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حجم محصولات/ خدمات صادر شده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ارزش دلاری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سال صادرات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61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021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0909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593282" y="4727864"/>
            <a:ext cx="43152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0" name="Google Shape;370;p42"/>
          <p:cNvCxnSpPr/>
          <p:nvPr/>
        </p:nvCxnSpPr>
        <p:spPr>
          <a:xfrm>
            <a:off x="655500" y="3020800"/>
            <a:ext cx="78330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1" name="Google Shape;371;p42"/>
          <p:cNvSpPr/>
          <p:nvPr/>
        </p:nvSpPr>
        <p:spPr>
          <a:xfrm rot="-5400000">
            <a:off x="6849006" y="2185744"/>
            <a:ext cx="1808647" cy="1698340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rgbClr val="B526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42"/>
          <p:cNvSpPr txBox="1">
            <a:spLocks noGrp="1"/>
          </p:cNvSpPr>
          <p:nvPr>
            <p:ph type="title"/>
          </p:nvPr>
        </p:nvSpPr>
        <p:spPr>
          <a:xfrm>
            <a:off x="2938534" y="477155"/>
            <a:ext cx="3266932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solidFill>
                  <a:srgbClr val="B23363"/>
                </a:solidFill>
                <a:cs typeface="B Mitra" panose="00000400000000000000" pitchFamily="2" charset="-78"/>
              </a:rPr>
              <a:t>هزینه ها و اعتبارات:</a:t>
            </a:r>
            <a:endParaRPr b="1" dirty="0">
              <a:solidFill>
                <a:srgbClr val="B23363"/>
              </a:solidFill>
              <a:cs typeface="B Mitra" panose="00000400000000000000" pitchFamily="2" charset="-78"/>
            </a:endParaRPr>
          </a:p>
        </p:txBody>
      </p:sp>
      <p:sp>
        <p:nvSpPr>
          <p:cNvPr id="373" name="Google Shape;373;p42"/>
          <p:cNvSpPr txBox="1">
            <a:spLocks noGrp="1"/>
          </p:cNvSpPr>
          <p:nvPr>
            <p:ph type="subTitle" idx="1"/>
          </p:nvPr>
        </p:nvSpPr>
        <p:spPr>
          <a:xfrm>
            <a:off x="10711" y="1326370"/>
            <a:ext cx="19410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50</a:t>
            </a:r>
            <a:endParaRPr dirty="0"/>
          </a:p>
        </p:txBody>
      </p:sp>
      <p:sp>
        <p:nvSpPr>
          <p:cNvPr id="374" name="Google Shape;374;p42"/>
          <p:cNvSpPr/>
          <p:nvPr/>
        </p:nvSpPr>
        <p:spPr>
          <a:xfrm rot="-5400000">
            <a:off x="583791" y="2151122"/>
            <a:ext cx="1798256" cy="1690180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rgbClr val="B526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42"/>
          <p:cNvSpPr txBox="1">
            <a:spLocks noGrp="1"/>
          </p:cNvSpPr>
          <p:nvPr>
            <p:ph type="subTitle" idx="2"/>
          </p:nvPr>
        </p:nvSpPr>
        <p:spPr>
          <a:xfrm>
            <a:off x="6283983" y="3939238"/>
            <a:ext cx="2464246" cy="11613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fa-IR" sz="1200" dirty="0">
                <a:cs typeface="B Mitra" panose="00000400000000000000" pitchFamily="2" charset="-78"/>
              </a:rPr>
              <a:t>(میزان اعتبار مورد نیاز با ذکر موارد تخصیص یافته ، آورده ی متقاضی،سرمایه گذار و ...)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cs typeface="B Mitra" panose="00000400000000000000" pitchFamily="2" charset="-78"/>
            </a:endParaRPr>
          </a:p>
        </p:txBody>
      </p:sp>
      <p:sp>
        <p:nvSpPr>
          <p:cNvPr id="376" name="Google Shape;376;p42"/>
          <p:cNvSpPr txBox="1">
            <a:spLocks noGrp="1"/>
          </p:cNvSpPr>
          <p:nvPr>
            <p:ph type="subTitle" idx="3"/>
          </p:nvPr>
        </p:nvSpPr>
        <p:spPr>
          <a:xfrm>
            <a:off x="3645584" y="3829292"/>
            <a:ext cx="1941000" cy="80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…….</a:t>
            </a:r>
            <a:endParaRPr dirty="0"/>
          </a:p>
        </p:txBody>
      </p:sp>
      <p:sp>
        <p:nvSpPr>
          <p:cNvPr id="378" name="Google Shape;378;p42"/>
          <p:cNvSpPr/>
          <p:nvPr/>
        </p:nvSpPr>
        <p:spPr>
          <a:xfrm flipH="1">
            <a:off x="3604709" y="2212309"/>
            <a:ext cx="2090766" cy="1567806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42"/>
          <p:cNvSpPr txBox="1">
            <a:spLocks noGrp="1"/>
          </p:cNvSpPr>
          <p:nvPr>
            <p:ph type="title" idx="5"/>
          </p:nvPr>
        </p:nvSpPr>
        <p:spPr>
          <a:xfrm>
            <a:off x="3906502" y="2130591"/>
            <a:ext cx="1445605" cy="164952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a-IR" sz="1400" dirty="0">
                <a:cs typeface="B Mitra" panose="00000400000000000000" pitchFamily="2" charset="-78"/>
              </a:rPr>
              <a:t>پیش بینی میزان هزینه های سال آینده500 </a:t>
            </a:r>
            <a:br>
              <a:rPr lang="fa-IR" sz="1400" dirty="0">
                <a:cs typeface="B Mitra" panose="00000400000000000000" pitchFamily="2" charset="-78"/>
              </a:rPr>
            </a:br>
            <a:endParaRPr sz="1400" dirty="0">
              <a:cs typeface="B Mitra" panose="00000400000000000000" pitchFamily="2" charset="-78"/>
            </a:endParaRPr>
          </a:p>
        </p:txBody>
      </p:sp>
      <p:sp>
        <p:nvSpPr>
          <p:cNvPr id="381" name="Google Shape;381;p42"/>
          <p:cNvSpPr txBox="1">
            <a:spLocks noGrp="1"/>
          </p:cNvSpPr>
          <p:nvPr>
            <p:ph type="title" idx="6"/>
          </p:nvPr>
        </p:nvSpPr>
        <p:spPr>
          <a:xfrm>
            <a:off x="6983588" y="2406242"/>
            <a:ext cx="1210046" cy="14230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a-IR" sz="1400" dirty="0">
                <a:cs typeface="B Mitra" panose="00000400000000000000" pitchFamily="2" charset="-78"/>
              </a:rPr>
              <a:t>اعتبارات مورد نیاز اخذ شده و محل تأمین آن</a:t>
            </a:r>
            <a:br>
              <a:rPr lang="fa-IR" sz="1400" dirty="0">
                <a:cs typeface="B Mitra" panose="00000400000000000000" pitchFamily="2" charset="-78"/>
              </a:rPr>
            </a:br>
            <a:endParaRPr sz="1400" dirty="0">
              <a:cs typeface="B Mitra" panose="00000400000000000000" pitchFamily="2" charset="-78"/>
            </a:endParaRPr>
          </a:p>
        </p:txBody>
      </p:sp>
      <p:sp>
        <p:nvSpPr>
          <p:cNvPr id="383" name="Google Shape;383;p42"/>
          <p:cNvSpPr txBox="1">
            <a:spLocks noGrp="1"/>
          </p:cNvSpPr>
          <p:nvPr>
            <p:ph type="title" idx="8"/>
          </p:nvPr>
        </p:nvSpPr>
        <p:spPr>
          <a:xfrm>
            <a:off x="516463" y="2369944"/>
            <a:ext cx="1610592" cy="12278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400" dirty="0">
                <a:solidFill>
                  <a:schemeClr val="bg1"/>
                </a:solidFill>
                <a:cs typeface="B Mitra" panose="00000400000000000000" pitchFamily="2" charset="-78"/>
              </a:rPr>
              <a:t>میزان هزینه ها</a:t>
            </a:r>
            <a:br>
              <a:rPr lang="fa-IR" sz="1400" dirty="0">
                <a:solidFill>
                  <a:schemeClr val="bg1"/>
                </a:solidFill>
                <a:cs typeface="B Mitra" panose="00000400000000000000" pitchFamily="2" charset="-78"/>
              </a:rPr>
            </a:br>
            <a:r>
              <a:rPr lang="fa-IR" sz="1400" dirty="0">
                <a:solidFill>
                  <a:schemeClr val="bg1"/>
                </a:solidFill>
                <a:cs typeface="B Mitra" panose="00000400000000000000" pitchFamily="2" charset="-78"/>
              </a:rPr>
              <a:t> در سال گذشته</a:t>
            </a:r>
            <a:br>
              <a:rPr lang="fa-IR" sz="1400" dirty="0">
                <a:solidFill>
                  <a:schemeClr val="bg1"/>
                </a:solidFill>
                <a:cs typeface="B Mitra" panose="00000400000000000000" pitchFamily="2" charset="-78"/>
              </a:rPr>
            </a:br>
            <a:r>
              <a:rPr lang="fa-IR" sz="1400" dirty="0">
                <a:solidFill>
                  <a:schemeClr val="bg1"/>
                </a:solidFill>
                <a:cs typeface="B Mitra" panose="00000400000000000000" pitchFamily="2" charset="-78"/>
              </a:rPr>
              <a:t> (کلیه هزینه ها)</a:t>
            </a:r>
            <a:endParaRPr sz="1400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3588" y="1576391"/>
            <a:ext cx="484428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dirty="0">
                <a:solidFill>
                  <a:schemeClr val="bg1"/>
                </a:solidFill>
              </a:rPr>
              <a:t>50 م</a:t>
            </a:r>
            <a:endParaRPr lang="fa-IR" dirty="0"/>
          </a:p>
        </p:txBody>
      </p:sp>
      <p:sp>
        <p:nvSpPr>
          <p:cNvPr id="2" name="TextBox 1"/>
          <p:cNvSpPr txBox="1"/>
          <p:nvPr/>
        </p:nvSpPr>
        <p:spPr>
          <a:xfrm>
            <a:off x="8748229" y="4810991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51"/>
          <p:cNvSpPr txBox="1">
            <a:spLocks noGrp="1"/>
          </p:cNvSpPr>
          <p:nvPr>
            <p:ph type="title"/>
          </p:nvPr>
        </p:nvSpPr>
        <p:spPr>
          <a:xfrm>
            <a:off x="2574456" y="409628"/>
            <a:ext cx="4004332" cy="8944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b="1" dirty="0">
                <a:solidFill>
                  <a:srgbClr val="DE5926"/>
                </a:solidFill>
                <a:cs typeface="B Mitra" panose="00000400000000000000" pitchFamily="2" charset="-78"/>
              </a:rPr>
              <a:t>استراتژی بازاریابی محصول/ خدمات</a:t>
            </a:r>
            <a:endParaRPr b="1" dirty="0">
              <a:solidFill>
                <a:srgbClr val="DE5926"/>
              </a:solidFill>
              <a:cs typeface="B Mitra" panose="00000400000000000000" pitchFamily="2" charset="-78"/>
            </a:endParaRPr>
          </a:p>
        </p:txBody>
      </p:sp>
      <p:grpSp>
        <p:nvGrpSpPr>
          <p:cNvPr id="524" name="Google Shape;524;p51"/>
          <p:cNvGrpSpPr/>
          <p:nvPr/>
        </p:nvGrpSpPr>
        <p:grpSpPr>
          <a:xfrm>
            <a:off x="2579726" y="1903385"/>
            <a:ext cx="1405920" cy="1352906"/>
            <a:chOff x="3124963" y="2027402"/>
            <a:chExt cx="1293394" cy="1244623"/>
          </a:xfrm>
        </p:grpSpPr>
        <p:sp>
          <p:nvSpPr>
            <p:cNvPr id="525" name="Google Shape;525;p51"/>
            <p:cNvSpPr/>
            <p:nvPr/>
          </p:nvSpPr>
          <p:spPr>
            <a:xfrm>
              <a:off x="3124963" y="2027402"/>
              <a:ext cx="1293394" cy="1244623"/>
            </a:xfrm>
            <a:custGeom>
              <a:avLst/>
              <a:gdLst/>
              <a:ahLst/>
              <a:cxnLst/>
              <a:rect l="l" t="t" r="r" b="b"/>
              <a:pathLst>
                <a:path w="22754" h="21896" extrusionOk="0">
                  <a:moveTo>
                    <a:pt x="11817" y="681"/>
                  </a:moveTo>
                  <a:cubicBezTo>
                    <a:pt x="13141" y="681"/>
                    <a:pt x="14477" y="939"/>
                    <a:pt x="15750" y="1471"/>
                  </a:cubicBezTo>
                  <a:cubicBezTo>
                    <a:pt x="19565" y="3052"/>
                    <a:pt x="22072" y="6785"/>
                    <a:pt x="22072" y="10954"/>
                  </a:cubicBezTo>
                  <a:cubicBezTo>
                    <a:pt x="22072" y="16621"/>
                    <a:pt x="17467" y="21199"/>
                    <a:pt x="11799" y="21226"/>
                  </a:cubicBezTo>
                  <a:cubicBezTo>
                    <a:pt x="7658" y="21226"/>
                    <a:pt x="3925" y="18719"/>
                    <a:pt x="2317" y="14877"/>
                  </a:cubicBezTo>
                  <a:cubicBezTo>
                    <a:pt x="737" y="11035"/>
                    <a:pt x="1609" y="6621"/>
                    <a:pt x="4551" y="3678"/>
                  </a:cubicBezTo>
                  <a:cubicBezTo>
                    <a:pt x="6519" y="1729"/>
                    <a:pt x="9144" y="681"/>
                    <a:pt x="11817" y="681"/>
                  </a:cubicBezTo>
                  <a:close/>
                  <a:moveTo>
                    <a:pt x="11799" y="0"/>
                  </a:moveTo>
                  <a:cubicBezTo>
                    <a:pt x="7385" y="0"/>
                    <a:pt x="3380" y="2670"/>
                    <a:pt x="1690" y="6758"/>
                  </a:cubicBezTo>
                  <a:cubicBezTo>
                    <a:pt x="1" y="10845"/>
                    <a:pt x="927" y="15559"/>
                    <a:pt x="4061" y="18692"/>
                  </a:cubicBezTo>
                  <a:cubicBezTo>
                    <a:pt x="6156" y="20787"/>
                    <a:pt x="8957" y="21895"/>
                    <a:pt x="11805" y="21895"/>
                  </a:cubicBezTo>
                  <a:cubicBezTo>
                    <a:pt x="13217" y="21895"/>
                    <a:pt x="14641" y="21623"/>
                    <a:pt x="15996" y="21063"/>
                  </a:cubicBezTo>
                  <a:cubicBezTo>
                    <a:pt x="20083" y="19373"/>
                    <a:pt x="22753" y="15368"/>
                    <a:pt x="22753" y="10954"/>
                  </a:cubicBezTo>
                  <a:cubicBezTo>
                    <a:pt x="22753" y="4905"/>
                    <a:pt x="17848" y="0"/>
                    <a:pt x="11799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51"/>
            <p:cNvSpPr/>
            <p:nvPr/>
          </p:nvSpPr>
          <p:spPr>
            <a:xfrm>
              <a:off x="3183850" y="2100100"/>
              <a:ext cx="1160155" cy="1091149"/>
            </a:xfrm>
            <a:custGeom>
              <a:avLst/>
              <a:gdLst/>
              <a:ahLst/>
              <a:cxnLst/>
              <a:rect l="l" t="t" r="r" b="b"/>
              <a:pathLst>
                <a:path w="20410" h="19196" extrusionOk="0">
                  <a:moveTo>
                    <a:pt x="10708" y="2436"/>
                  </a:moveTo>
                  <a:cubicBezTo>
                    <a:pt x="14432" y="2436"/>
                    <a:pt x="18011" y="5333"/>
                    <a:pt x="18011" y="9702"/>
                  </a:cubicBezTo>
                  <a:cubicBezTo>
                    <a:pt x="18011" y="13707"/>
                    <a:pt x="14769" y="16950"/>
                    <a:pt x="10763" y="16950"/>
                  </a:cubicBezTo>
                  <a:cubicBezTo>
                    <a:pt x="4306" y="16950"/>
                    <a:pt x="1063" y="9130"/>
                    <a:pt x="5641" y="4579"/>
                  </a:cubicBezTo>
                  <a:cubicBezTo>
                    <a:pt x="7113" y="3098"/>
                    <a:pt x="8927" y="2436"/>
                    <a:pt x="10708" y="2436"/>
                  </a:cubicBezTo>
                  <a:close/>
                  <a:moveTo>
                    <a:pt x="10639" y="1"/>
                  </a:moveTo>
                  <a:cubicBezTo>
                    <a:pt x="6493" y="1"/>
                    <a:pt x="2795" y="2685"/>
                    <a:pt x="1581" y="6677"/>
                  </a:cubicBezTo>
                  <a:cubicBezTo>
                    <a:pt x="0" y="11718"/>
                    <a:pt x="2780" y="17086"/>
                    <a:pt x="7793" y="18721"/>
                  </a:cubicBezTo>
                  <a:cubicBezTo>
                    <a:pt x="8785" y="19043"/>
                    <a:pt x="9791" y="19196"/>
                    <a:pt x="10780" y="19196"/>
                  </a:cubicBezTo>
                  <a:cubicBezTo>
                    <a:pt x="14815" y="19196"/>
                    <a:pt x="18567" y="16650"/>
                    <a:pt x="19946" y="12645"/>
                  </a:cubicBezTo>
                  <a:cubicBezTo>
                    <a:pt x="20246" y="11664"/>
                    <a:pt x="20409" y="10656"/>
                    <a:pt x="20409" y="9647"/>
                  </a:cubicBezTo>
                  <a:cubicBezTo>
                    <a:pt x="20409" y="4334"/>
                    <a:pt x="16104" y="2"/>
                    <a:pt x="10763" y="2"/>
                  </a:cubicBezTo>
                  <a:cubicBezTo>
                    <a:pt x="10722" y="1"/>
                    <a:pt x="10680" y="1"/>
                    <a:pt x="10639" y="1"/>
                  </a:cubicBezTo>
                  <a:close/>
                </a:path>
              </a:pathLst>
            </a:custGeom>
            <a:solidFill>
              <a:srgbClr val="F79324">
                <a:alpha val="61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51"/>
            <p:cNvSpPr/>
            <p:nvPr/>
          </p:nvSpPr>
          <p:spPr>
            <a:xfrm>
              <a:off x="3795628" y="2105614"/>
              <a:ext cx="551429" cy="957569"/>
            </a:xfrm>
            <a:custGeom>
              <a:avLst/>
              <a:gdLst/>
              <a:ahLst/>
              <a:cxnLst/>
              <a:rect l="l" t="t" r="r" b="b"/>
              <a:pathLst>
                <a:path w="9701" h="16846" extrusionOk="0">
                  <a:moveTo>
                    <a:pt x="1215" y="0"/>
                  </a:moveTo>
                  <a:cubicBezTo>
                    <a:pt x="574" y="0"/>
                    <a:pt x="0" y="538"/>
                    <a:pt x="0" y="1213"/>
                  </a:cubicBezTo>
                  <a:cubicBezTo>
                    <a:pt x="28" y="1812"/>
                    <a:pt x="464" y="2302"/>
                    <a:pt x="1063" y="2384"/>
                  </a:cubicBezTo>
                  <a:cubicBezTo>
                    <a:pt x="7003" y="3256"/>
                    <a:pt x="9374" y="10559"/>
                    <a:pt x="5068" y="14755"/>
                  </a:cubicBezTo>
                  <a:cubicBezTo>
                    <a:pt x="4633" y="15191"/>
                    <a:pt x="4578" y="15845"/>
                    <a:pt x="4932" y="16335"/>
                  </a:cubicBezTo>
                  <a:cubicBezTo>
                    <a:pt x="5162" y="16672"/>
                    <a:pt x="5530" y="16846"/>
                    <a:pt x="5904" y="16846"/>
                  </a:cubicBezTo>
                  <a:cubicBezTo>
                    <a:pt x="6196" y="16846"/>
                    <a:pt x="6492" y="16741"/>
                    <a:pt x="6731" y="16526"/>
                  </a:cubicBezTo>
                  <a:cubicBezTo>
                    <a:pt x="8638" y="14728"/>
                    <a:pt x="9701" y="12194"/>
                    <a:pt x="9673" y="9550"/>
                  </a:cubicBezTo>
                  <a:cubicBezTo>
                    <a:pt x="9673" y="4782"/>
                    <a:pt x="6131" y="695"/>
                    <a:pt x="1390" y="14"/>
                  </a:cubicBezTo>
                  <a:cubicBezTo>
                    <a:pt x="1331" y="5"/>
                    <a:pt x="1273" y="0"/>
                    <a:pt x="12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8" name="Google Shape;528;p51"/>
          <p:cNvGrpSpPr/>
          <p:nvPr/>
        </p:nvGrpSpPr>
        <p:grpSpPr>
          <a:xfrm>
            <a:off x="5070698" y="1903385"/>
            <a:ext cx="1407588" cy="1352906"/>
            <a:chOff x="6422357" y="2027402"/>
            <a:chExt cx="1294929" cy="1244623"/>
          </a:xfrm>
        </p:grpSpPr>
        <p:sp>
          <p:nvSpPr>
            <p:cNvPr id="529" name="Google Shape;529;p51"/>
            <p:cNvSpPr/>
            <p:nvPr/>
          </p:nvSpPr>
          <p:spPr>
            <a:xfrm>
              <a:off x="6422357" y="2027402"/>
              <a:ext cx="1294929" cy="1244623"/>
            </a:xfrm>
            <a:custGeom>
              <a:avLst/>
              <a:gdLst/>
              <a:ahLst/>
              <a:cxnLst/>
              <a:rect l="l" t="t" r="r" b="b"/>
              <a:pathLst>
                <a:path w="22781" h="21896" extrusionOk="0">
                  <a:moveTo>
                    <a:pt x="11817" y="681"/>
                  </a:moveTo>
                  <a:cubicBezTo>
                    <a:pt x="13141" y="681"/>
                    <a:pt x="14477" y="939"/>
                    <a:pt x="15750" y="1471"/>
                  </a:cubicBezTo>
                  <a:cubicBezTo>
                    <a:pt x="19592" y="3052"/>
                    <a:pt x="22099" y="6785"/>
                    <a:pt x="22099" y="10954"/>
                  </a:cubicBezTo>
                  <a:cubicBezTo>
                    <a:pt x="22072" y="16621"/>
                    <a:pt x="17494" y="21199"/>
                    <a:pt x="11827" y="21226"/>
                  </a:cubicBezTo>
                  <a:cubicBezTo>
                    <a:pt x="7658" y="21226"/>
                    <a:pt x="3925" y="18719"/>
                    <a:pt x="2344" y="14877"/>
                  </a:cubicBezTo>
                  <a:cubicBezTo>
                    <a:pt x="737" y="11035"/>
                    <a:pt x="1636" y="6621"/>
                    <a:pt x="4551" y="3678"/>
                  </a:cubicBezTo>
                  <a:cubicBezTo>
                    <a:pt x="6519" y="1729"/>
                    <a:pt x="9144" y="681"/>
                    <a:pt x="11817" y="681"/>
                  </a:cubicBezTo>
                  <a:close/>
                  <a:moveTo>
                    <a:pt x="11827" y="0"/>
                  </a:moveTo>
                  <a:cubicBezTo>
                    <a:pt x="7385" y="0"/>
                    <a:pt x="3407" y="2670"/>
                    <a:pt x="1718" y="6758"/>
                  </a:cubicBezTo>
                  <a:cubicBezTo>
                    <a:pt x="1" y="10845"/>
                    <a:pt x="955" y="15559"/>
                    <a:pt x="4088" y="18692"/>
                  </a:cubicBezTo>
                  <a:cubicBezTo>
                    <a:pt x="6183" y="20787"/>
                    <a:pt x="8972" y="21895"/>
                    <a:pt x="11812" y="21895"/>
                  </a:cubicBezTo>
                  <a:cubicBezTo>
                    <a:pt x="13220" y="21895"/>
                    <a:pt x="14641" y="21623"/>
                    <a:pt x="15996" y="21063"/>
                  </a:cubicBezTo>
                  <a:cubicBezTo>
                    <a:pt x="20110" y="19373"/>
                    <a:pt x="22780" y="15368"/>
                    <a:pt x="22780" y="10954"/>
                  </a:cubicBezTo>
                  <a:cubicBezTo>
                    <a:pt x="22753" y="4905"/>
                    <a:pt x="17876" y="0"/>
                    <a:pt x="11827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51"/>
            <p:cNvSpPr/>
            <p:nvPr/>
          </p:nvSpPr>
          <p:spPr>
            <a:xfrm>
              <a:off x="6478118" y="2101692"/>
              <a:ext cx="1166351" cy="1097686"/>
            </a:xfrm>
            <a:custGeom>
              <a:avLst/>
              <a:gdLst/>
              <a:ahLst/>
              <a:cxnLst/>
              <a:rect l="l" t="t" r="r" b="b"/>
              <a:pathLst>
                <a:path w="20519" h="19311" extrusionOk="0">
                  <a:moveTo>
                    <a:pt x="10809" y="2462"/>
                  </a:moveTo>
                  <a:cubicBezTo>
                    <a:pt x="14542" y="2462"/>
                    <a:pt x="18121" y="5360"/>
                    <a:pt x="18121" y="9728"/>
                  </a:cubicBezTo>
                  <a:cubicBezTo>
                    <a:pt x="18121" y="13761"/>
                    <a:pt x="14851" y="17004"/>
                    <a:pt x="10846" y="17004"/>
                  </a:cubicBezTo>
                  <a:cubicBezTo>
                    <a:pt x="4388" y="16976"/>
                    <a:pt x="1145" y="9183"/>
                    <a:pt x="5723" y="4606"/>
                  </a:cubicBezTo>
                  <a:cubicBezTo>
                    <a:pt x="7204" y="3125"/>
                    <a:pt x="9024" y="2462"/>
                    <a:pt x="10809" y="2462"/>
                  </a:cubicBezTo>
                  <a:close/>
                  <a:moveTo>
                    <a:pt x="10721" y="0"/>
                  </a:moveTo>
                  <a:cubicBezTo>
                    <a:pt x="6576" y="0"/>
                    <a:pt x="2904" y="2684"/>
                    <a:pt x="1663" y="6677"/>
                  </a:cubicBezTo>
                  <a:cubicBezTo>
                    <a:pt x="1" y="11745"/>
                    <a:pt x="2780" y="17194"/>
                    <a:pt x="7876" y="18829"/>
                  </a:cubicBezTo>
                  <a:cubicBezTo>
                    <a:pt x="8871" y="19156"/>
                    <a:pt x="9882" y="19311"/>
                    <a:pt x="10875" y="19311"/>
                  </a:cubicBezTo>
                  <a:cubicBezTo>
                    <a:pt x="14938" y="19311"/>
                    <a:pt x="18715" y="16716"/>
                    <a:pt x="20028" y="12644"/>
                  </a:cubicBezTo>
                  <a:cubicBezTo>
                    <a:pt x="20355" y="11663"/>
                    <a:pt x="20519" y="10655"/>
                    <a:pt x="20519" y="9647"/>
                  </a:cubicBezTo>
                  <a:cubicBezTo>
                    <a:pt x="20519" y="4306"/>
                    <a:pt x="16186" y="1"/>
                    <a:pt x="10846" y="1"/>
                  </a:cubicBezTo>
                  <a:cubicBezTo>
                    <a:pt x="10804" y="0"/>
                    <a:pt x="10762" y="0"/>
                    <a:pt x="10721" y="0"/>
                  </a:cubicBezTo>
                  <a:close/>
                </a:path>
              </a:pathLst>
            </a:custGeom>
            <a:solidFill>
              <a:srgbClr val="DE5926">
                <a:alpha val="614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51"/>
            <p:cNvSpPr/>
            <p:nvPr/>
          </p:nvSpPr>
          <p:spPr>
            <a:xfrm>
              <a:off x="7094557" y="2105614"/>
              <a:ext cx="551429" cy="1088534"/>
            </a:xfrm>
            <a:custGeom>
              <a:avLst/>
              <a:gdLst/>
              <a:ahLst/>
              <a:cxnLst/>
              <a:rect l="l" t="t" r="r" b="b"/>
              <a:pathLst>
                <a:path w="9701" h="19150" extrusionOk="0">
                  <a:moveTo>
                    <a:pt x="1265" y="1"/>
                  </a:moveTo>
                  <a:cubicBezTo>
                    <a:pt x="578" y="1"/>
                    <a:pt x="1" y="565"/>
                    <a:pt x="1" y="1267"/>
                  </a:cubicBezTo>
                  <a:cubicBezTo>
                    <a:pt x="1" y="1894"/>
                    <a:pt x="464" y="2411"/>
                    <a:pt x="1091" y="2520"/>
                  </a:cubicBezTo>
                  <a:cubicBezTo>
                    <a:pt x="4660" y="3038"/>
                    <a:pt x="7276" y="6117"/>
                    <a:pt x="7249" y="9714"/>
                  </a:cubicBezTo>
                  <a:cubicBezTo>
                    <a:pt x="7249" y="13338"/>
                    <a:pt x="4578" y="16362"/>
                    <a:pt x="1009" y="16853"/>
                  </a:cubicBezTo>
                  <a:cubicBezTo>
                    <a:pt x="437" y="16935"/>
                    <a:pt x="1" y="17425"/>
                    <a:pt x="1" y="17997"/>
                  </a:cubicBezTo>
                  <a:cubicBezTo>
                    <a:pt x="1" y="18633"/>
                    <a:pt x="522" y="19150"/>
                    <a:pt x="1146" y="19150"/>
                  </a:cubicBezTo>
                  <a:cubicBezTo>
                    <a:pt x="1190" y="19150"/>
                    <a:pt x="1236" y="19147"/>
                    <a:pt x="1281" y="19142"/>
                  </a:cubicBezTo>
                  <a:cubicBezTo>
                    <a:pt x="6022" y="18515"/>
                    <a:pt x="9619" y="14455"/>
                    <a:pt x="9646" y="9659"/>
                  </a:cubicBezTo>
                  <a:cubicBezTo>
                    <a:pt x="9701" y="4864"/>
                    <a:pt x="6186" y="749"/>
                    <a:pt x="1445" y="14"/>
                  </a:cubicBezTo>
                  <a:cubicBezTo>
                    <a:pt x="1384" y="5"/>
                    <a:pt x="1324" y="1"/>
                    <a:pt x="12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4" name="Google Shape;534;p51"/>
          <p:cNvSpPr txBox="1">
            <a:spLocks noGrp="1"/>
          </p:cNvSpPr>
          <p:nvPr>
            <p:ph type="title" idx="3"/>
          </p:nvPr>
        </p:nvSpPr>
        <p:spPr>
          <a:xfrm>
            <a:off x="2843035" y="2286587"/>
            <a:ext cx="879300" cy="58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40%</a:t>
            </a:r>
            <a:endParaRPr/>
          </a:p>
        </p:txBody>
      </p:sp>
      <p:sp>
        <p:nvSpPr>
          <p:cNvPr id="535" name="Google Shape;535;p51"/>
          <p:cNvSpPr txBox="1">
            <a:spLocks noGrp="1"/>
          </p:cNvSpPr>
          <p:nvPr>
            <p:ph type="subTitle" idx="4"/>
          </p:nvPr>
        </p:nvSpPr>
        <p:spPr>
          <a:xfrm>
            <a:off x="2483276" y="3408687"/>
            <a:ext cx="1608600" cy="7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شبکه تامین مالی جمعی</a:t>
            </a:r>
            <a:endParaRPr dirty="0"/>
          </a:p>
        </p:txBody>
      </p:sp>
      <p:sp>
        <p:nvSpPr>
          <p:cNvPr id="536" name="Google Shape;536;p51"/>
          <p:cNvSpPr txBox="1">
            <a:spLocks noGrp="1"/>
          </p:cNvSpPr>
          <p:nvPr>
            <p:ph type="title" idx="5"/>
          </p:nvPr>
        </p:nvSpPr>
        <p:spPr>
          <a:xfrm>
            <a:off x="5334842" y="2286587"/>
            <a:ext cx="879300" cy="58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50%</a:t>
            </a:r>
            <a:endParaRPr dirty="0"/>
          </a:p>
        </p:txBody>
      </p:sp>
      <p:sp>
        <p:nvSpPr>
          <p:cNvPr id="537" name="Google Shape;537;p51"/>
          <p:cNvSpPr txBox="1">
            <a:spLocks noGrp="1"/>
          </p:cNvSpPr>
          <p:nvPr>
            <p:ph type="subTitle" idx="6"/>
          </p:nvPr>
        </p:nvSpPr>
        <p:spPr>
          <a:xfrm>
            <a:off x="4970188" y="3408687"/>
            <a:ext cx="1608600" cy="7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/>
              <a:t>فضای مجازی(لینکدین، ایکس ..)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8562109" y="4675909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>
                <a:solidFill>
                  <a:srgbClr val="DE5926"/>
                </a:solidFill>
                <a:cs typeface="B Mitra" panose="00000400000000000000" pitchFamily="2" charset="-78"/>
              </a:rPr>
              <a:t>معرفی رقبای داخلی و خارجی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741187"/>
              </p:ext>
            </p:extLst>
          </p:nvPr>
        </p:nvGraphicFramePr>
        <p:xfrm>
          <a:off x="1351877" y="1476337"/>
          <a:ext cx="6096000" cy="2595880"/>
        </p:xfrm>
        <a:graphic>
          <a:graphicData uri="http://schemas.openxmlformats.org/drawingml/2006/table">
            <a:tbl>
              <a:tblPr rtl="1" firstRow="1" bandRow="1">
                <a:tableStyleId>{284E427A-3D55-4303-BF80-6455036E1DE7}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95669747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2938854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7944375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7438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نام محصول/ خدمات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شرکت رقیب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نقاط قوت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نقاط ضعف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40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75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8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1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73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8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044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95588" y="4507454"/>
            <a:ext cx="440857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b="1" dirty="0">
                <a:solidFill>
                  <a:srgbClr val="F79324"/>
                </a:solidFill>
                <a:cs typeface="B Mitra" panose="00000400000000000000" pitchFamily="2" charset="-78"/>
              </a:rPr>
              <a:t>منظور از "مزيت رقابتی" محصول رقيب نسبت به محصول شرکت است.</a:t>
            </a:r>
          </a:p>
          <a:p>
            <a:endParaRPr lang="fa-IR" dirty="0">
              <a:solidFill>
                <a:srgbClr val="F79324"/>
              </a:solidFill>
              <a:cs typeface="B Mitra" panose="000004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02854" y="4769064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449405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95360" y="4774168"/>
            <a:ext cx="43152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13</a:t>
            </a:r>
          </a:p>
        </p:txBody>
      </p:sp>
      <p:sp>
        <p:nvSpPr>
          <p:cNvPr id="5" name="Google Shape;2170;p45"/>
          <p:cNvSpPr/>
          <p:nvPr/>
        </p:nvSpPr>
        <p:spPr>
          <a:xfrm>
            <a:off x="1168127" y="4353624"/>
            <a:ext cx="430867" cy="172624"/>
          </a:xfrm>
          <a:custGeom>
            <a:avLst/>
            <a:gdLst/>
            <a:ahLst/>
            <a:cxnLst/>
            <a:rect l="l" t="t" r="r" b="b"/>
            <a:pathLst>
              <a:path w="4655" h="1865" extrusionOk="0">
                <a:moveTo>
                  <a:pt x="1581" y="1"/>
                </a:moveTo>
                <a:lnTo>
                  <a:pt x="183" y="61"/>
                </a:lnTo>
                <a:cubicBezTo>
                  <a:pt x="183" y="61"/>
                  <a:pt x="0" y="973"/>
                  <a:pt x="31" y="1247"/>
                </a:cubicBezTo>
                <a:cubicBezTo>
                  <a:pt x="56" y="1479"/>
                  <a:pt x="170" y="1864"/>
                  <a:pt x="909" y="1864"/>
                </a:cubicBezTo>
                <a:cubicBezTo>
                  <a:pt x="1041" y="1864"/>
                  <a:pt x="1193" y="1852"/>
                  <a:pt x="1368" y="1824"/>
                </a:cubicBezTo>
                <a:cubicBezTo>
                  <a:pt x="2523" y="1642"/>
                  <a:pt x="4225" y="1125"/>
                  <a:pt x="4468" y="639"/>
                </a:cubicBezTo>
                <a:cubicBezTo>
                  <a:pt x="4655" y="308"/>
                  <a:pt x="4333" y="89"/>
                  <a:pt x="3754" y="89"/>
                </a:cubicBezTo>
                <a:cubicBezTo>
                  <a:pt x="3483" y="89"/>
                  <a:pt x="3155" y="137"/>
                  <a:pt x="2797" y="244"/>
                </a:cubicBezTo>
                <a:cubicBezTo>
                  <a:pt x="2679" y="276"/>
                  <a:pt x="2564" y="289"/>
                  <a:pt x="2456" y="289"/>
                </a:cubicBezTo>
                <a:cubicBezTo>
                  <a:pt x="1952" y="289"/>
                  <a:pt x="1581" y="1"/>
                  <a:pt x="1581" y="1"/>
                </a:cubicBezTo>
                <a:close/>
              </a:path>
            </a:pathLst>
          </a:custGeom>
          <a:solidFill>
            <a:srgbClr val="2B2B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171;p45"/>
          <p:cNvSpPr/>
          <p:nvPr/>
        </p:nvSpPr>
        <p:spPr>
          <a:xfrm>
            <a:off x="751692" y="3397277"/>
            <a:ext cx="655602" cy="993632"/>
          </a:xfrm>
          <a:custGeom>
            <a:avLst/>
            <a:gdLst/>
            <a:ahLst/>
            <a:cxnLst/>
            <a:rect l="l" t="t" r="r" b="b"/>
            <a:pathLst>
              <a:path w="7083" h="10735" extrusionOk="0">
                <a:moveTo>
                  <a:pt x="5550" y="0"/>
                </a:moveTo>
                <a:cubicBezTo>
                  <a:pt x="4220" y="0"/>
                  <a:pt x="1688" y="1352"/>
                  <a:pt x="1" y="2369"/>
                </a:cubicBezTo>
                <a:lnTo>
                  <a:pt x="1" y="6716"/>
                </a:lnTo>
                <a:cubicBezTo>
                  <a:pt x="2250" y="5895"/>
                  <a:pt x="4195" y="3585"/>
                  <a:pt x="4195" y="3585"/>
                </a:cubicBezTo>
                <a:cubicBezTo>
                  <a:pt x="4195" y="3585"/>
                  <a:pt x="4286" y="7324"/>
                  <a:pt x="4438" y="10545"/>
                </a:cubicBezTo>
                <a:cubicBezTo>
                  <a:pt x="4708" y="10684"/>
                  <a:pt x="4982" y="10734"/>
                  <a:pt x="5236" y="10734"/>
                </a:cubicBezTo>
                <a:cubicBezTo>
                  <a:pt x="5872" y="10734"/>
                  <a:pt x="6384" y="10424"/>
                  <a:pt x="6384" y="10424"/>
                </a:cubicBezTo>
                <a:cubicBezTo>
                  <a:pt x="6384" y="10424"/>
                  <a:pt x="7083" y="2399"/>
                  <a:pt x="6384" y="454"/>
                </a:cubicBezTo>
                <a:cubicBezTo>
                  <a:pt x="6267" y="134"/>
                  <a:pt x="5968" y="0"/>
                  <a:pt x="55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2172;p45"/>
          <p:cNvSpPr/>
          <p:nvPr/>
        </p:nvSpPr>
        <p:spPr>
          <a:xfrm>
            <a:off x="678568" y="3999113"/>
            <a:ext cx="731594" cy="1069253"/>
          </a:xfrm>
          <a:custGeom>
            <a:avLst/>
            <a:gdLst/>
            <a:ahLst/>
            <a:cxnLst/>
            <a:rect l="l" t="t" r="r" b="b"/>
            <a:pathLst>
              <a:path w="7904" h="11552" extrusionOk="0">
                <a:moveTo>
                  <a:pt x="7903" y="1"/>
                </a:moveTo>
                <a:lnTo>
                  <a:pt x="0" y="1247"/>
                </a:lnTo>
                <a:lnTo>
                  <a:pt x="0" y="9879"/>
                </a:lnTo>
                <a:lnTo>
                  <a:pt x="2888" y="11551"/>
                </a:lnTo>
                <a:lnTo>
                  <a:pt x="6839" y="10943"/>
                </a:lnTo>
                <a:lnTo>
                  <a:pt x="7903" y="8664"/>
                </a:lnTo>
                <a:lnTo>
                  <a:pt x="790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2173;p45"/>
          <p:cNvSpPr/>
          <p:nvPr/>
        </p:nvSpPr>
        <p:spPr>
          <a:xfrm>
            <a:off x="1114627" y="3999113"/>
            <a:ext cx="295544" cy="1043892"/>
          </a:xfrm>
          <a:custGeom>
            <a:avLst/>
            <a:gdLst/>
            <a:ahLst/>
            <a:cxnLst/>
            <a:rect l="l" t="t" r="r" b="b"/>
            <a:pathLst>
              <a:path w="3193" h="11278" extrusionOk="0">
                <a:moveTo>
                  <a:pt x="3192" y="1"/>
                </a:moveTo>
                <a:lnTo>
                  <a:pt x="1" y="518"/>
                </a:lnTo>
                <a:lnTo>
                  <a:pt x="1" y="11278"/>
                </a:lnTo>
                <a:lnTo>
                  <a:pt x="2128" y="10943"/>
                </a:lnTo>
                <a:lnTo>
                  <a:pt x="3192" y="8664"/>
                </a:lnTo>
                <a:lnTo>
                  <a:pt x="3192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174;p45"/>
          <p:cNvSpPr/>
          <p:nvPr/>
        </p:nvSpPr>
        <p:spPr>
          <a:xfrm>
            <a:off x="945794" y="4210153"/>
            <a:ext cx="365890" cy="858216"/>
          </a:xfrm>
          <a:custGeom>
            <a:avLst/>
            <a:gdLst/>
            <a:ahLst/>
            <a:cxnLst/>
            <a:rect l="l" t="t" r="r" b="b"/>
            <a:pathLst>
              <a:path w="3953" h="9272" extrusionOk="0">
                <a:moveTo>
                  <a:pt x="3952" y="1"/>
                </a:moveTo>
                <a:lnTo>
                  <a:pt x="1" y="639"/>
                </a:lnTo>
                <a:lnTo>
                  <a:pt x="1" y="9271"/>
                </a:lnTo>
                <a:lnTo>
                  <a:pt x="3952" y="8663"/>
                </a:lnTo>
                <a:lnTo>
                  <a:pt x="3952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175;p45"/>
          <p:cNvSpPr/>
          <p:nvPr/>
        </p:nvSpPr>
        <p:spPr>
          <a:xfrm>
            <a:off x="678568" y="3847219"/>
            <a:ext cx="731594" cy="422074"/>
          </a:xfrm>
          <a:custGeom>
            <a:avLst/>
            <a:gdLst/>
            <a:ahLst/>
            <a:cxnLst/>
            <a:rect l="l" t="t" r="r" b="b"/>
            <a:pathLst>
              <a:path w="7904" h="4560" extrusionOk="0">
                <a:moveTo>
                  <a:pt x="5016" y="0"/>
                </a:moveTo>
                <a:lnTo>
                  <a:pt x="1064" y="608"/>
                </a:lnTo>
                <a:lnTo>
                  <a:pt x="0" y="2888"/>
                </a:lnTo>
                <a:lnTo>
                  <a:pt x="2888" y="4560"/>
                </a:lnTo>
                <a:lnTo>
                  <a:pt x="6839" y="3922"/>
                </a:lnTo>
                <a:lnTo>
                  <a:pt x="7903" y="1642"/>
                </a:lnTo>
                <a:lnTo>
                  <a:pt x="501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176;p45"/>
          <p:cNvSpPr/>
          <p:nvPr/>
        </p:nvSpPr>
        <p:spPr>
          <a:xfrm>
            <a:off x="498536" y="1547525"/>
            <a:ext cx="292675" cy="1486699"/>
          </a:xfrm>
          <a:custGeom>
            <a:avLst/>
            <a:gdLst/>
            <a:ahLst/>
            <a:cxnLst/>
            <a:rect l="l" t="t" r="r" b="b"/>
            <a:pathLst>
              <a:path w="3162" h="16062" extrusionOk="0">
                <a:moveTo>
                  <a:pt x="2470" y="1"/>
                </a:moveTo>
                <a:cubicBezTo>
                  <a:pt x="2422" y="1"/>
                  <a:pt x="2382" y="49"/>
                  <a:pt x="2371" y="134"/>
                </a:cubicBezTo>
                <a:cubicBezTo>
                  <a:pt x="2340" y="347"/>
                  <a:pt x="2158" y="1684"/>
                  <a:pt x="2158" y="1684"/>
                </a:cubicBezTo>
                <a:cubicBezTo>
                  <a:pt x="2158" y="1684"/>
                  <a:pt x="1185" y="2170"/>
                  <a:pt x="1216" y="2292"/>
                </a:cubicBezTo>
                <a:cubicBezTo>
                  <a:pt x="1307" y="2596"/>
                  <a:pt x="1611" y="3447"/>
                  <a:pt x="1641" y="3690"/>
                </a:cubicBezTo>
                <a:cubicBezTo>
                  <a:pt x="1641" y="4541"/>
                  <a:pt x="1611" y="7368"/>
                  <a:pt x="1489" y="9344"/>
                </a:cubicBezTo>
                <a:cubicBezTo>
                  <a:pt x="1033" y="11167"/>
                  <a:pt x="30" y="15605"/>
                  <a:pt x="0" y="15605"/>
                </a:cubicBezTo>
                <a:lnTo>
                  <a:pt x="1368" y="16061"/>
                </a:lnTo>
                <a:cubicBezTo>
                  <a:pt x="1368" y="16061"/>
                  <a:pt x="2492" y="13417"/>
                  <a:pt x="2948" y="9830"/>
                </a:cubicBezTo>
                <a:lnTo>
                  <a:pt x="2948" y="9830"/>
                </a:lnTo>
                <a:lnTo>
                  <a:pt x="2492" y="10864"/>
                </a:lnTo>
                <a:cubicBezTo>
                  <a:pt x="2553" y="10347"/>
                  <a:pt x="2796" y="8067"/>
                  <a:pt x="2766" y="7763"/>
                </a:cubicBezTo>
                <a:cubicBezTo>
                  <a:pt x="2675" y="5514"/>
                  <a:pt x="2675" y="5605"/>
                  <a:pt x="2736" y="4754"/>
                </a:cubicBezTo>
                <a:cubicBezTo>
                  <a:pt x="2766" y="4450"/>
                  <a:pt x="2796" y="4025"/>
                  <a:pt x="2827" y="3781"/>
                </a:cubicBezTo>
                <a:cubicBezTo>
                  <a:pt x="2857" y="3538"/>
                  <a:pt x="2918" y="3265"/>
                  <a:pt x="2948" y="3082"/>
                </a:cubicBezTo>
                <a:cubicBezTo>
                  <a:pt x="3100" y="2626"/>
                  <a:pt x="3161" y="2383"/>
                  <a:pt x="3040" y="1988"/>
                </a:cubicBezTo>
                <a:cubicBezTo>
                  <a:pt x="2988" y="1749"/>
                  <a:pt x="2870" y="1654"/>
                  <a:pt x="2787" y="1654"/>
                </a:cubicBezTo>
                <a:cubicBezTo>
                  <a:pt x="2722" y="1654"/>
                  <a:pt x="2679" y="1712"/>
                  <a:pt x="2705" y="1806"/>
                </a:cubicBezTo>
                <a:cubicBezTo>
                  <a:pt x="2766" y="2018"/>
                  <a:pt x="2675" y="2535"/>
                  <a:pt x="2675" y="2535"/>
                </a:cubicBezTo>
                <a:cubicBezTo>
                  <a:pt x="2675" y="2535"/>
                  <a:pt x="2584" y="2414"/>
                  <a:pt x="2614" y="2231"/>
                </a:cubicBezTo>
                <a:cubicBezTo>
                  <a:pt x="2644" y="2018"/>
                  <a:pt x="2705" y="1137"/>
                  <a:pt x="2675" y="559"/>
                </a:cubicBezTo>
                <a:cubicBezTo>
                  <a:pt x="2675" y="165"/>
                  <a:pt x="2560" y="1"/>
                  <a:pt x="2470" y="1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177;p45"/>
          <p:cNvSpPr/>
          <p:nvPr/>
        </p:nvSpPr>
        <p:spPr>
          <a:xfrm>
            <a:off x="498536" y="2676777"/>
            <a:ext cx="230752" cy="357467"/>
          </a:xfrm>
          <a:custGeom>
            <a:avLst/>
            <a:gdLst/>
            <a:ahLst/>
            <a:cxnLst/>
            <a:rect l="l" t="t" r="r" b="b"/>
            <a:pathLst>
              <a:path w="2493" h="3862" extrusionOk="0">
                <a:moveTo>
                  <a:pt x="608" y="1"/>
                </a:moveTo>
                <a:cubicBezTo>
                  <a:pt x="274" y="1764"/>
                  <a:pt x="0" y="3405"/>
                  <a:pt x="0" y="3405"/>
                </a:cubicBezTo>
                <a:lnTo>
                  <a:pt x="1763" y="3861"/>
                </a:lnTo>
                <a:cubicBezTo>
                  <a:pt x="1763" y="3861"/>
                  <a:pt x="2128" y="2554"/>
                  <a:pt x="2492" y="518"/>
                </a:cubicBezTo>
                <a:cubicBezTo>
                  <a:pt x="1885" y="366"/>
                  <a:pt x="1246" y="274"/>
                  <a:pt x="60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2179;p45"/>
          <p:cNvSpPr/>
          <p:nvPr/>
        </p:nvSpPr>
        <p:spPr>
          <a:xfrm>
            <a:off x="1260967" y="3800105"/>
            <a:ext cx="326181" cy="247135"/>
          </a:xfrm>
          <a:custGeom>
            <a:avLst/>
            <a:gdLst/>
            <a:ahLst/>
            <a:cxnLst/>
            <a:rect l="l" t="t" r="r" b="b"/>
            <a:pathLst>
              <a:path w="3524" h="2670" extrusionOk="0">
                <a:moveTo>
                  <a:pt x="3173" y="1"/>
                </a:moveTo>
                <a:cubicBezTo>
                  <a:pt x="2908" y="1"/>
                  <a:pt x="2512" y="175"/>
                  <a:pt x="2098" y="540"/>
                </a:cubicBezTo>
                <a:cubicBezTo>
                  <a:pt x="1863" y="730"/>
                  <a:pt x="1615" y="779"/>
                  <a:pt x="1421" y="779"/>
                </a:cubicBezTo>
                <a:cubicBezTo>
                  <a:pt x="1211" y="779"/>
                  <a:pt x="1064" y="722"/>
                  <a:pt x="1064" y="722"/>
                </a:cubicBezTo>
                <a:lnTo>
                  <a:pt x="0" y="1209"/>
                </a:lnTo>
                <a:cubicBezTo>
                  <a:pt x="0" y="1209"/>
                  <a:pt x="91" y="2090"/>
                  <a:pt x="213" y="2303"/>
                </a:cubicBezTo>
                <a:cubicBezTo>
                  <a:pt x="290" y="2456"/>
                  <a:pt x="415" y="2670"/>
                  <a:pt x="710" y="2670"/>
                </a:cubicBezTo>
                <a:cubicBezTo>
                  <a:pt x="883" y="2670"/>
                  <a:pt x="1114" y="2596"/>
                  <a:pt x="1429" y="2394"/>
                </a:cubicBezTo>
                <a:cubicBezTo>
                  <a:pt x="2250" y="1877"/>
                  <a:pt x="3465" y="874"/>
                  <a:pt x="3496" y="358"/>
                </a:cubicBezTo>
                <a:cubicBezTo>
                  <a:pt x="3523" y="122"/>
                  <a:pt x="3394" y="1"/>
                  <a:pt x="3173" y="1"/>
                </a:cubicBezTo>
                <a:close/>
              </a:path>
            </a:pathLst>
          </a:custGeom>
          <a:solidFill>
            <a:srgbClr val="2B2B2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2180;p45"/>
          <p:cNvSpPr/>
          <p:nvPr/>
        </p:nvSpPr>
        <p:spPr>
          <a:xfrm>
            <a:off x="1480430" y="4592803"/>
            <a:ext cx="437809" cy="172717"/>
          </a:xfrm>
          <a:custGeom>
            <a:avLst/>
            <a:gdLst/>
            <a:ahLst/>
            <a:cxnLst/>
            <a:rect l="l" t="t" r="r" b="b"/>
            <a:pathLst>
              <a:path w="4730" h="1866" extrusionOk="0">
                <a:moveTo>
                  <a:pt x="274" y="0"/>
                </a:moveTo>
                <a:cubicBezTo>
                  <a:pt x="274" y="0"/>
                  <a:pt x="0" y="882"/>
                  <a:pt x="31" y="1155"/>
                </a:cubicBezTo>
                <a:cubicBezTo>
                  <a:pt x="31" y="1407"/>
                  <a:pt x="134" y="1865"/>
                  <a:pt x="1051" y="1865"/>
                </a:cubicBezTo>
                <a:cubicBezTo>
                  <a:pt x="1130" y="1865"/>
                  <a:pt x="1215" y="1862"/>
                  <a:pt x="1307" y="1854"/>
                </a:cubicBezTo>
                <a:cubicBezTo>
                  <a:pt x="2462" y="1763"/>
                  <a:pt x="4225" y="1399"/>
                  <a:pt x="4499" y="943"/>
                </a:cubicBezTo>
                <a:cubicBezTo>
                  <a:pt x="4729" y="574"/>
                  <a:pt x="4330" y="310"/>
                  <a:pt x="3621" y="310"/>
                </a:cubicBezTo>
                <a:cubicBezTo>
                  <a:pt x="3394" y="310"/>
                  <a:pt x="3136" y="337"/>
                  <a:pt x="2857" y="395"/>
                </a:cubicBezTo>
                <a:cubicBezTo>
                  <a:pt x="2767" y="416"/>
                  <a:pt x="2679" y="425"/>
                  <a:pt x="2595" y="425"/>
                </a:cubicBezTo>
                <a:cubicBezTo>
                  <a:pt x="2058" y="425"/>
                  <a:pt x="1672" y="61"/>
                  <a:pt x="1672" y="61"/>
                </a:cubicBezTo>
                <a:lnTo>
                  <a:pt x="27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2181;p45"/>
          <p:cNvSpPr/>
          <p:nvPr/>
        </p:nvSpPr>
        <p:spPr>
          <a:xfrm>
            <a:off x="400050" y="3641455"/>
            <a:ext cx="1387104" cy="987985"/>
          </a:xfrm>
          <a:custGeom>
            <a:avLst/>
            <a:gdLst/>
            <a:ahLst/>
            <a:cxnLst/>
            <a:rect l="l" t="t" r="r" b="b"/>
            <a:pathLst>
              <a:path w="14986" h="10674" extrusionOk="0">
                <a:moveTo>
                  <a:pt x="13468" y="1"/>
                </a:moveTo>
                <a:cubicBezTo>
                  <a:pt x="11249" y="1"/>
                  <a:pt x="6110" y="2831"/>
                  <a:pt x="6110" y="2831"/>
                </a:cubicBezTo>
                <a:cubicBezTo>
                  <a:pt x="6110" y="2831"/>
                  <a:pt x="4390" y="633"/>
                  <a:pt x="2200" y="633"/>
                </a:cubicBezTo>
                <a:cubicBezTo>
                  <a:pt x="2116" y="633"/>
                  <a:pt x="2031" y="636"/>
                  <a:pt x="1945" y="643"/>
                </a:cubicBezTo>
                <a:cubicBezTo>
                  <a:pt x="0" y="3804"/>
                  <a:pt x="3404" y="6327"/>
                  <a:pt x="6171" y="6448"/>
                </a:cubicBezTo>
                <a:cubicBezTo>
                  <a:pt x="6223" y="6451"/>
                  <a:pt x="6276" y="6452"/>
                  <a:pt x="6329" y="6452"/>
                </a:cubicBezTo>
                <a:cubicBezTo>
                  <a:pt x="9024" y="6452"/>
                  <a:pt x="12006" y="3470"/>
                  <a:pt x="12006" y="3470"/>
                </a:cubicBezTo>
                <a:lnTo>
                  <a:pt x="12006" y="3470"/>
                </a:lnTo>
                <a:cubicBezTo>
                  <a:pt x="12006" y="3470"/>
                  <a:pt x="11794" y="7208"/>
                  <a:pt x="11703" y="10400"/>
                </a:cubicBezTo>
                <a:cubicBezTo>
                  <a:pt x="12019" y="10607"/>
                  <a:pt x="12358" y="10673"/>
                  <a:pt x="12663" y="10673"/>
                </a:cubicBezTo>
                <a:cubicBezTo>
                  <a:pt x="13210" y="10673"/>
                  <a:pt x="13648" y="10461"/>
                  <a:pt x="13648" y="10461"/>
                </a:cubicBezTo>
                <a:cubicBezTo>
                  <a:pt x="13648" y="10461"/>
                  <a:pt x="14985" y="2497"/>
                  <a:pt x="14438" y="521"/>
                </a:cubicBezTo>
                <a:cubicBezTo>
                  <a:pt x="14336" y="151"/>
                  <a:pt x="13979" y="1"/>
                  <a:pt x="1346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2182;p45"/>
          <p:cNvSpPr/>
          <p:nvPr/>
        </p:nvSpPr>
        <p:spPr>
          <a:xfrm>
            <a:off x="411250" y="2834595"/>
            <a:ext cx="794257" cy="1221144"/>
          </a:xfrm>
          <a:custGeom>
            <a:avLst/>
            <a:gdLst/>
            <a:ahLst/>
            <a:cxnLst/>
            <a:rect l="l" t="t" r="r" b="b"/>
            <a:pathLst>
              <a:path w="8581" h="13193" extrusionOk="0">
                <a:moveTo>
                  <a:pt x="2860" y="0"/>
                </a:moveTo>
                <a:cubicBezTo>
                  <a:pt x="46" y="0"/>
                  <a:pt x="588" y="5509"/>
                  <a:pt x="821" y="7232"/>
                </a:cubicBezTo>
                <a:cubicBezTo>
                  <a:pt x="1065" y="8995"/>
                  <a:pt x="761" y="10302"/>
                  <a:pt x="821" y="10728"/>
                </a:cubicBezTo>
                <a:cubicBezTo>
                  <a:pt x="882" y="11123"/>
                  <a:pt x="1" y="12430"/>
                  <a:pt x="2493" y="12977"/>
                </a:cubicBezTo>
                <a:cubicBezTo>
                  <a:pt x="3204" y="13126"/>
                  <a:pt x="3825" y="13192"/>
                  <a:pt x="4367" y="13192"/>
                </a:cubicBezTo>
                <a:cubicBezTo>
                  <a:pt x="8580" y="13192"/>
                  <a:pt x="8056" y="9208"/>
                  <a:pt x="8056" y="9208"/>
                </a:cubicBezTo>
                <a:lnTo>
                  <a:pt x="7843" y="8083"/>
                </a:lnTo>
                <a:cubicBezTo>
                  <a:pt x="7843" y="8083"/>
                  <a:pt x="7113" y="4770"/>
                  <a:pt x="6505" y="3190"/>
                </a:cubicBezTo>
                <a:cubicBezTo>
                  <a:pt x="5898" y="1579"/>
                  <a:pt x="4195" y="1001"/>
                  <a:pt x="4195" y="1001"/>
                </a:cubicBezTo>
                <a:cubicBezTo>
                  <a:pt x="4195" y="1001"/>
                  <a:pt x="4773" y="545"/>
                  <a:pt x="3223" y="28"/>
                </a:cubicBezTo>
                <a:cubicBezTo>
                  <a:pt x="3096" y="9"/>
                  <a:pt x="2975" y="0"/>
                  <a:pt x="286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2183;p45"/>
          <p:cNvSpPr/>
          <p:nvPr/>
        </p:nvSpPr>
        <p:spPr>
          <a:xfrm>
            <a:off x="701061" y="2532473"/>
            <a:ext cx="413651" cy="437068"/>
          </a:xfrm>
          <a:custGeom>
            <a:avLst/>
            <a:gdLst/>
            <a:ahLst/>
            <a:cxnLst/>
            <a:rect l="l" t="t" r="r" b="b"/>
            <a:pathLst>
              <a:path w="4469" h="4722" extrusionOk="0">
                <a:moveTo>
                  <a:pt x="2790" y="0"/>
                </a:moveTo>
                <a:cubicBezTo>
                  <a:pt x="1272" y="0"/>
                  <a:pt x="335" y="2685"/>
                  <a:pt x="335" y="2685"/>
                </a:cubicBezTo>
                <a:lnTo>
                  <a:pt x="1" y="3536"/>
                </a:lnTo>
                <a:cubicBezTo>
                  <a:pt x="1" y="3536"/>
                  <a:pt x="852" y="4478"/>
                  <a:pt x="1915" y="4721"/>
                </a:cubicBezTo>
                <a:cubicBezTo>
                  <a:pt x="1946" y="4417"/>
                  <a:pt x="2280" y="3779"/>
                  <a:pt x="2645" y="3779"/>
                </a:cubicBezTo>
                <a:cubicBezTo>
                  <a:pt x="2749" y="3779"/>
                  <a:pt x="2861" y="3781"/>
                  <a:pt x="2969" y="3781"/>
                </a:cubicBezTo>
                <a:cubicBezTo>
                  <a:pt x="3240" y="3781"/>
                  <a:pt x="3492" y="3766"/>
                  <a:pt x="3557" y="3657"/>
                </a:cubicBezTo>
                <a:cubicBezTo>
                  <a:pt x="3648" y="3475"/>
                  <a:pt x="3861" y="2502"/>
                  <a:pt x="3861" y="2502"/>
                </a:cubicBezTo>
                <a:cubicBezTo>
                  <a:pt x="3861" y="2502"/>
                  <a:pt x="3982" y="2441"/>
                  <a:pt x="4226" y="2350"/>
                </a:cubicBezTo>
                <a:cubicBezTo>
                  <a:pt x="4469" y="2289"/>
                  <a:pt x="4347" y="2137"/>
                  <a:pt x="4347" y="2137"/>
                </a:cubicBezTo>
                <a:cubicBezTo>
                  <a:pt x="4347" y="2137"/>
                  <a:pt x="3800" y="1925"/>
                  <a:pt x="3922" y="1408"/>
                </a:cubicBezTo>
                <a:cubicBezTo>
                  <a:pt x="4013" y="982"/>
                  <a:pt x="3830" y="526"/>
                  <a:pt x="3770" y="374"/>
                </a:cubicBezTo>
                <a:cubicBezTo>
                  <a:pt x="3739" y="344"/>
                  <a:pt x="3739" y="344"/>
                  <a:pt x="3739" y="344"/>
                </a:cubicBezTo>
                <a:cubicBezTo>
                  <a:pt x="3403" y="102"/>
                  <a:pt x="3086" y="0"/>
                  <a:pt x="2790" y="0"/>
                </a:cubicBez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2184;p45"/>
          <p:cNvSpPr/>
          <p:nvPr/>
        </p:nvSpPr>
        <p:spPr>
          <a:xfrm>
            <a:off x="630714" y="2392613"/>
            <a:ext cx="503712" cy="445399"/>
          </a:xfrm>
          <a:custGeom>
            <a:avLst/>
            <a:gdLst/>
            <a:ahLst/>
            <a:cxnLst/>
            <a:rect l="l" t="t" r="r" b="b"/>
            <a:pathLst>
              <a:path w="5442" h="4812" extrusionOk="0">
                <a:moveTo>
                  <a:pt x="4165" y="1"/>
                </a:moveTo>
                <a:cubicBezTo>
                  <a:pt x="4165" y="1"/>
                  <a:pt x="3223" y="153"/>
                  <a:pt x="2767" y="153"/>
                </a:cubicBezTo>
                <a:cubicBezTo>
                  <a:pt x="2713" y="153"/>
                  <a:pt x="2651" y="152"/>
                  <a:pt x="2581" y="152"/>
                </a:cubicBezTo>
                <a:cubicBezTo>
                  <a:pt x="2064" y="152"/>
                  <a:pt x="1177" y="199"/>
                  <a:pt x="882" y="1004"/>
                </a:cubicBezTo>
                <a:cubicBezTo>
                  <a:pt x="335" y="1764"/>
                  <a:pt x="1" y="3922"/>
                  <a:pt x="973" y="4530"/>
                </a:cubicBezTo>
                <a:cubicBezTo>
                  <a:pt x="1268" y="4759"/>
                  <a:pt x="1501" y="4812"/>
                  <a:pt x="1653" y="4812"/>
                </a:cubicBezTo>
                <a:cubicBezTo>
                  <a:pt x="1784" y="4812"/>
                  <a:pt x="1855" y="4773"/>
                  <a:pt x="1855" y="4773"/>
                </a:cubicBezTo>
                <a:cubicBezTo>
                  <a:pt x="1855" y="4773"/>
                  <a:pt x="2280" y="3770"/>
                  <a:pt x="2341" y="3375"/>
                </a:cubicBezTo>
                <a:cubicBezTo>
                  <a:pt x="2372" y="3187"/>
                  <a:pt x="2620" y="3040"/>
                  <a:pt x="2833" y="3040"/>
                </a:cubicBezTo>
                <a:cubicBezTo>
                  <a:pt x="3035" y="3040"/>
                  <a:pt x="3205" y="3172"/>
                  <a:pt x="3131" y="3527"/>
                </a:cubicBezTo>
                <a:cubicBezTo>
                  <a:pt x="3040" y="3892"/>
                  <a:pt x="3071" y="4104"/>
                  <a:pt x="3071" y="4104"/>
                </a:cubicBezTo>
                <a:lnTo>
                  <a:pt x="3344" y="3922"/>
                </a:lnTo>
                <a:cubicBezTo>
                  <a:pt x="3344" y="3922"/>
                  <a:pt x="4013" y="2828"/>
                  <a:pt x="3830" y="2250"/>
                </a:cubicBezTo>
                <a:cubicBezTo>
                  <a:pt x="3746" y="1983"/>
                  <a:pt x="3903" y="1911"/>
                  <a:pt x="4096" y="1911"/>
                </a:cubicBezTo>
                <a:cubicBezTo>
                  <a:pt x="4319" y="1911"/>
                  <a:pt x="4590" y="2007"/>
                  <a:pt x="4590" y="2007"/>
                </a:cubicBezTo>
                <a:cubicBezTo>
                  <a:pt x="4590" y="2007"/>
                  <a:pt x="5441" y="1278"/>
                  <a:pt x="5168" y="548"/>
                </a:cubicBezTo>
                <a:lnTo>
                  <a:pt x="5168" y="548"/>
                </a:lnTo>
                <a:cubicBezTo>
                  <a:pt x="5059" y="657"/>
                  <a:pt x="4889" y="672"/>
                  <a:pt x="4800" y="672"/>
                </a:cubicBezTo>
                <a:cubicBezTo>
                  <a:pt x="4765" y="672"/>
                  <a:pt x="4742" y="670"/>
                  <a:pt x="4742" y="670"/>
                </a:cubicBezTo>
                <a:lnTo>
                  <a:pt x="4925" y="305"/>
                </a:lnTo>
                <a:lnTo>
                  <a:pt x="4925" y="305"/>
                </a:lnTo>
                <a:cubicBezTo>
                  <a:pt x="4925" y="305"/>
                  <a:pt x="4380" y="383"/>
                  <a:pt x="4022" y="383"/>
                </a:cubicBezTo>
                <a:cubicBezTo>
                  <a:pt x="3933" y="383"/>
                  <a:pt x="3855" y="378"/>
                  <a:pt x="3800" y="366"/>
                </a:cubicBezTo>
                <a:cubicBezTo>
                  <a:pt x="4043" y="244"/>
                  <a:pt x="4165" y="1"/>
                  <a:pt x="416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2185;p45"/>
          <p:cNvSpPr/>
          <p:nvPr/>
        </p:nvSpPr>
        <p:spPr>
          <a:xfrm>
            <a:off x="813616" y="3439300"/>
            <a:ext cx="1055091" cy="472056"/>
          </a:xfrm>
          <a:custGeom>
            <a:avLst/>
            <a:gdLst/>
            <a:ahLst/>
            <a:cxnLst/>
            <a:rect l="l" t="t" r="r" b="b"/>
            <a:pathLst>
              <a:path w="11399" h="5100" extrusionOk="0">
                <a:moveTo>
                  <a:pt x="0" y="0"/>
                </a:moveTo>
                <a:cubicBezTo>
                  <a:pt x="0" y="0"/>
                  <a:pt x="1247" y="3465"/>
                  <a:pt x="1885" y="4468"/>
                </a:cubicBezTo>
                <a:cubicBezTo>
                  <a:pt x="2155" y="4928"/>
                  <a:pt x="2528" y="5099"/>
                  <a:pt x="3006" y="5099"/>
                </a:cubicBezTo>
                <a:cubicBezTo>
                  <a:pt x="3602" y="5099"/>
                  <a:pt x="4361" y="4833"/>
                  <a:pt x="5289" y="4529"/>
                </a:cubicBezTo>
                <a:cubicBezTo>
                  <a:pt x="6961" y="3952"/>
                  <a:pt x="9332" y="2827"/>
                  <a:pt x="9332" y="2827"/>
                </a:cubicBezTo>
                <a:cubicBezTo>
                  <a:pt x="11064" y="2158"/>
                  <a:pt x="11399" y="851"/>
                  <a:pt x="11399" y="851"/>
                </a:cubicBezTo>
                <a:lnTo>
                  <a:pt x="11399" y="851"/>
                </a:lnTo>
                <a:lnTo>
                  <a:pt x="10061" y="1368"/>
                </a:lnTo>
                <a:cubicBezTo>
                  <a:pt x="10061" y="1368"/>
                  <a:pt x="10244" y="1064"/>
                  <a:pt x="10244" y="669"/>
                </a:cubicBezTo>
                <a:cubicBezTo>
                  <a:pt x="10230" y="472"/>
                  <a:pt x="10151" y="405"/>
                  <a:pt x="10067" y="405"/>
                </a:cubicBezTo>
                <a:cubicBezTo>
                  <a:pt x="9969" y="405"/>
                  <a:pt x="9865" y="496"/>
                  <a:pt x="9849" y="578"/>
                </a:cubicBezTo>
                <a:cubicBezTo>
                  <a:pt x="9849" y="730"/>
                  <a:pt x="9818" y="973"/>
                  <a:pt x="9545" y="1186"/>
                </a:cubicBezTo>
                <a:cubicBezTo>
                  <a:pt x="9271" y="1429"/>
                  <a:pt x="8967" y="1915"/>
                  <a:pt x="8967" y="1915"/>
                </a:cubicBezTo>
                <a:lnTo>
                  <a:pt x="8937" y="1915"/>
                </a:lnTo>
                <a:cubicBezTo>
                  <a:pt x="8116" y="2067"/>
                  <a:pt x="4590" y="2918"/>
                  <a:pt x="3769" y="3222"/>
                </a:cubicBezTo>
                <a:cubicBezTo>
                  <a:pt x="3709" y="2827"/>
                  <a:pt x="2493" y="31"/>
                  <a:pt x="2493" y="31"/>
                </a:cubicBezTo>
                <a:lnTo>
                  <a:pt x="0" y="0"/>
                </a:lnTo>
                <a:close/>
              </a:path>
            </a:pathLst>
          </a:custGeom>
          <a:solidFill>
            <a:srgbClr val="F4CC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186;p45"/>
          <p:cNvSpPr/>
          <p:nvPr/>
        </p:nvSpPr>
        <p:spPr>
          <a:xfrm>
            <a:off x="703838" y="3062111"/>
            <a:ext cx="402451" cy="562950"/>
          </a:xfrm>
          <a:custGeom>
            <a:avLst/>
            <a:gdLst/>
            <a:ahLst/>
            <a:cxnLst/>
            <a:rect l="l" t="t" r="r" b="b"/>
            <a:pathLst>
              <a:path w="4348" h="6082" extrusionOk="0">
                <a:moveTo>
                  <a:pt x="2042" y="1"/>
                </a:moveTo>
                <a:cubicBezTo>
                  <a:pt x="1487" y="1"/>
                  <a:pt x="876" y="279"/>
                  <a:pt x="578" y="1005"/>
                </a:cubicBezTo>
                <a:cubicBezTo>
                  <a:pt x="1" y="2343"/>
                  <a:pt x="1430" y="6081"/>
                  <a:pt x="1430" y="6081"/>
                </a:cubicBezTo>
                <a:lnTo>
                  <a:pt x="4347" y="5230"/>
                </a:lnTo>
                <a:cubicBezTo>
                  <a:pt x="4347" y="5230"/>
                  <a:pt x="3496" y="1096"/>
                  <a:pt x="3101" y="488"/>
                </a:cubicBezTo>
                <a:cubicBezTo>
                  <a:pt x="2935" y="197"/>
                  <a:pt x="2508" y="1"/>
                  <a:pt x="204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2029186" y="96563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SA" sz="1800" b="1" dirty="0">
                <a:solidFill>
                  <a:srgbClr val="C0504D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عضویت در </a:t>
            </a:r>
            <a:r>
              <a:rPr lang="fa-IR" sz="1800" b="1" dirty="0">
                <a:solidFill>
                  <a:srgbClr val="C0504D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انجمن‌ها، کمیسیون‌ها، اتحادیه‌ها و</a:t>
            </a:r>
          </a:p>
          <a:p>
            <a:pPr algn="r" rtl="1"/>
            <a:r>
              <a:rPr lang="fa-IR" sz="1800" b="1" dirty="0">
                <a:solidFill>
                  <a:srgbClr val="C0504D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ar-SA" sz="1800" b="1" dirty="0">
                <a:solidFill>
                  <a:srgbClr val="C0504D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مجامع علمی و فنی در حوزه ایده محوری</a:t>
            </a:r>
            <a:endParaRPr lang="fa-IR" sz="1800" b="1" dirty="0">
              <a:solidFill>
                <a:srgbClr val="C0504D"/>
              </a:solidFill>
              <a:cs typeface="B Mitra" panose="00000400000000000000" pitchFamily="2" charset="-78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590553" y="2834595"/>
            <a:ext cx="2837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800" b="1" dirty="0">
                <a:solidFill>
                  <a:srgbClr val="C0504D"/>
                </a:solidFill>
                <a:cs typeface="B Mitra" panose="00000400000000000000" pitchFamily="2" charset="-78"/>
              </a:rPr>
              <a:t>جوایز، افتخارات و سایر دستاوردها</a:t>
            </a:r>
            <a:endParaRPr lang="en-US" sz="1800" b="1" dirty="0">
              <a:solidFill>
                <a:srgbClr val="C0504D"/>
              </a:solidFill>
              <a:cs typeface="B Mitra" panose="00000400000000000000" pitchFamily="2" charset="-78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CA2DE3A1-36FD-451A-45AA-46C237797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14691"/>
              </p:ext>
            </p:extLst>
          </p:nvPr>
        </p:nvGraphicFramePr>
        <p:xfrm>
          <a:off x="3172033" y="1780697"/>
          <a:ext cx="3256156" cy="74168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568713">
                  <a:extLst>
                    <a:ext uri="{9D8B030D-6E8A-4147-A177-3AD203B41FA5}">
                      <a16:colId xmlns:a16="http://schemas.microsoft.com/office/drawing/2014/main" val="4110617121"/>
                    </a:ext>
                  </a:extLst>
                </a:gridCol>
                <a:gridCol w="1616926">
                  <a:extLst>
                    <a:ext uri="{9D8B030D-6E8A-4147-A177-3AD203B41FA5}">
                      <a16:colId xmlns:a16="http://schemas.microsoft.com/office/drawing/2014/main" val="2109753733"/>
                    </a:ext>
                  </a:extLst>
                </a:gridCol>
                <a:gridCol w="1070517">
                  <a:extLst>
                    <a:ext uri="{9D8B030D-6E8A-4147-A177-3AD203B41FA5}">
                      <a16:colId xmlns:a16="http://schemas.microsoft.com/office/drawing/2014/main" val="125210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نام انجمن/...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سال عضویت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9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2908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057F5B84-5757-032A-2138-04EC50CB4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210439"/>
              </p:ext>
            </p:extLst>
          </p:nvPr>
        </p:nvGraphicFramePr>
        <p:xfrm>
          <a:off x="3130477" y="3343585"/>
          <a:ext cx="3297713" cy="834275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701469">
                  <a:extLst>
                    <a:ext uri="{9D8B030D-6E8A-4147-A177-3AD203B41FA5}">
                      <a16:colId xmlns:a16="http://schemas.microsoft.com/office/drawing/2014/main" val="4110617121"/>
                    </a:ext>
                  </a:extLst>
                </a:gridCol>
                <a:gridCol w="1655872">
                  <a:extLst>
                    <a:ext uri="{9D8B030D-6E8A-4147-A177-3AD203B41FA5}">
                      <a16:colId xmlns:a16="http://schemas.microsoft.com/office/drawing/2014/main" val="2109753733"/>
                    </a:ext>
                  </a:extLst>
                </a:gridCol>
                <a:gridCol w="940372">
                  <a:extLst>
                    <a:ext uri="{9D8B030D-6E8A-4147-A177-3AD203B41FA5}">
                      <a16:colId xmlns:a16="http://schemas.microsoft.com/office/drawing/2014/main" val="1252108216"/>
                    </a:ext>
                  </a:extLst>
                </a:gridCol>
              </a:tblGrid>
              <a:tr h="409736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عنوان جایزه/ افتخارات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سال دریافت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96129"/>
                  </a:ext>
                </a:extLst>
              </a:tr>
              <a:tr h="424539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2908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E6360495-12A9-CC30-1B0D-77257F609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3466" y="54336"/>
            <a:ext cx="792481" cy="979390"/>
          </a:xfrm>
          <a:prstGeom prst="rect">
            <a:avLst/>
          </a:prstGeom>
        </p:spPr>
      </p:pic>
      <p:pic>
        <p:nvPicPr>
          <p:cNvPr id="3" name="Picture 2" descr="معرفی تصویری مراکز مانا مربوط به زیست بوم نوآوری، فنآوری و ...">
            <a:extLst>
              <a:ext uri="{FF2B5EF4-FFF2-40B4-BE49-F238E27FC236}">
                <a16:creationId xmlns:a16="http://schemas.microsoft.com/office/drawing/2014/main" id="{24FB5F0C-4642-3D72-89AA-99F959515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27" y="54335"/>
            <a:ext cx="920697" cy="97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پارک علم و فناوری خراسان جنوبی">
            <a:extLst>
              <a:ext uri="{FF2B5EF4-FFF2-40B4-BE49-F238E27FC236}">
                <a16:creationId xmlns:a16="http://schemas.microsoft.com/office/drawing/2014/main" id="{6FFE8001-46E8-306A-EE0E-77E9E0EEE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2" y="54335"/>
            <a:ext cx="1063415" cy="11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67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9131-184F-F4A2-E859-6953E6595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632" y="584537"/>
            <a:ext cx="2598233" cy="720588"/>
          </a:xfrm>
        </p:spPr>
        <p:txBody>
          <a:bodyPr/>
          <a:lstStyle/>
          <a:p>
            <a:r>
              <a:rPr lang="fa-IR" sz="2000" b="1" dirty="0">
                <a:solidFill>
                  <a:srgbClr val="C0504D"/>
                </a:solidFill>
                <a:cs typeface="B Mitra" panose="00000400000000000000" pitchFamily="2" charset="-78"/>
              </a:rPr>
              <a:t>گواهی های ملی و بین المللی</a:t>
            </a:r>
            <a:endParaRPr lang="en-US" sz="20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4E886E-4DFD-A22E-C3AC-126CC189526F}"/>
              </a:ext>
            </a:extLst>
          </p:cNvPr>
          <p:cNvGraphicFramePr>
            <a:graphicFrameLocks noGrp="1"/>
          </p:cNvGraphicFramePr>
          <p:nvPr/>
        </p:nvGraphicFramePr>
        <p:xfrm>
          <a:off x="2899317" y="1431000"/>
          <a:ext cx="4282068" cy="88900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568713">
                  <a:extLst>
                    <a:ext uri="{9D8B030D-6E8A-4147-A177-3AD203B41FA5}">
                      <a16:colId xmlns:a16="http://schemas.microsoft.com/office/drawing/2014/main" val="4110617121"/>
                    </a:ext>
                  </a:extLst>
                </a:gridCol>
                <a:gridCol w="1616926">
                  <a:extLst>
                    <a:ext uri="{9D8B030D-6E8A-4147-A177-3AD203B41FA5}">
                      <a16:colId xmlns:a16="http://schemas.microsoft.com/office/drawing/2014/main" val="2109753733"/>
                    </a:ext>
                  </a:extLst>
                </a:gridCol>
                <a:gridCol w="1025912">
                  <a:extLst>
                    <a:ext uri="{9D8B030D-6E8A-4147-A177-3AD203B41FA5}">
                      <a16:colId xmlns:a16="http://schemas.microsoft.com/office/drawing/2014/main" val="516813038"/>
                    </a:ext>
                  </a:extLst>
                </a:gridCol>
                <a:gridCol w="1070517">
                  <a:extLst>
                    <a:ext uri="{9D8B030D-6E8A-4147-A177-3AD203B41FA5}">
                      <a16:colId xmlns:a16="http://schemas.microsoft.com/office/drawing/2014/main" val="125210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گواهی های ملی و بین المللی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مرجع صدور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سال اخذ شده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9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2908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4C7DE5F-32D9-6003-6AFF-F2EF0E095BB9}"/>
              </a:ext>
            </a:extLst>
          </p:cNvPr>
          <p:cNvSpPr/>
          <p:nvPr/>
        </p:nvSpPr>
        <p:spPr>
          <a:xfrm>
            <a:off x="4255322" y="2571750"/>
            <a:ext cx="18988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fa-IR" sz="2000" b="1" dirty="0">
                <a:solidFill>
                  <a:srgbClr val="C0504D"/>
                </a:solidFill>
                <a:cs typeface="B Mitra" panose="00000400000000000000" pitchFamily="2" charset="-78"/>
              </a:rPr>
            </a:br>
            <a:r>
              <a:rPr lang="fa-IR" sz="2000" b="1" dirty="0">
                <a:solidFill>
                  <a:srgbClr val="C0504D"/>
                </a:solidFill>
                <a:cs typeface="B Mitra" panose="00000400000000000000" pitchFamily="2" charset="-78"/>
              </a:rPr>
              <a:t>مقالات منتشر شده</a:t>
            </a:r>
            <a:br>
              <a:rPr lang="fa-IR" sz="2000" b="1" dirty="0">
                <a:solidFill>
                  <a:srgbClr val="C0504D"/>
                </a:solidFill>
                <a:cs typeface="B Mitra" panose="00000400000000000000" pitchFamily="2" charset="-78"/>
              </a:rPr>
            </a:br>
            <a:endParaRPr lang="fa-IR" sz="20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B06F48C-BB50-F99F-71B7-567AE2D6BBED}"/>
              </a:ext>
            </a:extLst>
          </p:cNvPr>
          <p:cNvGraphicFramePr>
            <a:graphicFrameLocks noGrp="1"/>
          </p:cNvGraphicFramePr>
          <p:nvPr/>
        </p:nvGraphicFramePr>
        <p:xfrm>
          <a:off x="2899317" y="3464679"/>
          <a:ext cx="4282069" cy="74168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568713">
                  <a:extLst>
                    <a:ext uri="{9D8B030D-6E8A-4147-A177-3AD203B41FA5}">
                      <a16:colId xmlns:a16="http://schemas.microsoft.com/office/drawing/2014/main" val="4110617121"/>
                    </a:ext>
                  </a:extLst>
                </a:gridCol>
                <a:gridCol w="1616926">
                  <a:extLst>
                    <a:ext uri="{9D8B030D-6E8A-4147-A177-3AD203B41FA5}">
                      <a16:colId xmlns:a16="http://schemas.microsoft.com/office/drawing/2014/main" val="2109753733"/>
                    </a:ext>
                  </a:extLst>
                </a:gridCol>
                <a:gridCol w="1025912">
                  <a:extLst>
                    <a:ext uri="{9D8B030D-6E8A-4147-A177-3AD203B41FA5}">
                      <a16:colId xmlns:a16="http://schemas.microsoft.com/office/drawing/2014/main" val="516813038"/>
                    </a:ext>
                  </a:extLst>
                </a:gridCol>
                <a:gridCol w="1070518">
                  <a:extLst>
                    <a:ext uri="{9D8B030D-6E8A-4147-A177-3AD203B41FA5}">
                      <a16:colId xmlns:a16="http://schemas.microsoft.com/office/drawing/2014/main" val="125210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ردیف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عنوان مقاله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نام مجله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سال چاپ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9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2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7447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7"/>
          <p:cNvSpPr txBox="1">
            <a:spLocks noGrp="1"/>
          </p:cNvSpPr>
          <p:nvPr>
            <p:ph type="title"/>
          </p:nvPr>
        </p:nvSpPr>
        <p:spPr>
          <a:xfrm>
            <a:off x="522951" y="450684"/>
            <a:ext cx="7096364" cy="126054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fa-IR" sz="2400" b="1" dirty="0">
                <a:solidFill>
                  <a:schemeClr val="bg1"/>
                </a:solidFill>
                <a:cs typeface="B Mitra" panose="00000400000000000000" pitchFamily="2" charset="-78"/>
              </a:rPr>
              <a:t>مجوزهای شرکت، محصول/خدمت( استاندارد، پتنت ، مجوز و...)</a:t>
            </a:r>
            <a:endParaRPr sz="2400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305" name="Google Shape;305;p37"/>
          <p:cNvSpPr/>
          <p:nvPr/>
        </p:nvSpPr>
        <p:spPr>
          <a:xfrm rot="-5400000">
            <a:off x="6482058" y="-1990222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7"/>
          <p:cNvSpPr/>
          <p:nvPr/>
        </p:nvSpPr>
        <p:spPr>
          <a:xfrm rot="-5400000">
            <a:off x="7587396" y="-1648240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7"/>
          <p:cNvSpPr/>
          <p:nvPr/>
        </p:nvSpPr>
        <p:spPr>
          <a:xfrm rot="-5400000" flipH="1">
            <a:off x="6682621" y="2657235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8" name="Google Shape;308;p37"/>
          <p:cNvSpPr/>
          <p:nvPr/>
        </p:nvSpPr>
        <p:spPr>
          <a:xfrm rot="-5400000" flipH="1">
            <a:off x="6827671" y="3051911"/>
            <a:ext cx="2274515" cy="4463304"/>
          </a:xfrm>
          <a:custGeom>
            <a:avLst/>
            <a:gdLst/>
            <a:ahLst/>
            <a:cxnLst/>
            <a:rect l="l" t="t" r="r" b="b"/>
            <a:pathLst>
              <a:path w="90555" h="177697" extrusionOk="0">
                <a:moveTo>
                  <a:pt x="90555" y="0"/>
                </a:moveTo>
                <a:lnTo>
                  <a:pt x="3072" y="115128"/>
                </a:lnTo>
                <a:cubicBezTo>
                  <a:pt x="228" y="118768"/>
                  <a:pt x="1" y="123887"/>
                  <a:pt x="2503" y="127755"/>
                </a:cubicBezTo>
                <a:lnTo>
                  <a:pt x="34243" y="177697"/>
                </a:lnTo>
                <a:lnTo>
                  <a:pt x="90555" y="177697"/>
                </a:lnTo>
                <a:lnTo>
                  <a:pt x="9055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451650"/>
              </p:ext>
            </p:extLst>
          </p:nvPr>
        </p:nvGraphicFramePr>
        <p:xfrm>
          <a:off x="1023133" y="1707011"/>
          <a:ext cx="6096000" cy="2743200"/>
        </p:xfrm>
        <a:graphic>
          <a:graphicData uri="http://schemas.openxmlformats.org/drawingml/2006/table">
            <a:tbl>
              <a:tblPr rtl="1" firstRow="1" bandRow="1">
                <a:tableStyleId>{69C7853C-536D-4A76-A0AE-DD22124D55A5}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10975373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231953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1681303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25210821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816851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محصول/</a:t>
                      </a:r>
                      <a:r>
                        <a:rPr lang="fa-IR" baseline="0" dirty="0">
                          <a:cs typeface="B Mitra" panose="00000400000000000000" pitchFamily="2" charset="-78"/>
                        </a:rPr>
                        <a:t> خدمات</a:t>
                      </a:r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استاندارد/ مجوز/پتنت/...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مرجع صدور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سال اخذ شده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>
                          <a:cs typeface="B Mitra" panose="00000400000000000000" pitchFamily="2" charset="-78"/>
                        </a:rPr>
                        <a:t>مورد نیاز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9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8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86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21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43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fa-IR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5784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702854" y="4774168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15</a:t>
            </a:r>
            <a:endParaRPr lang="fa-IR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"/>
          <p:cNvSpPr txBox="1">
            <a:spLocks noGrp="1"/>
          </p:cNvSpPr>
          <p:nvPr>
            <p:ph type="title"/>
          </p:nvPr>
        </p:nvSpPr>
        <p:spPr>
          <a:xfrm>
            <a:off x="2442364" y="227118"/>
            <a:ext cx="34506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fa-IR" sz="2800" b="1" dirty="0">
                <a:solidFill>
                  <a:srgbClr val="B23363"/>
                </a:solidFill>
                <a:cs typeface="B Mitra" panose="00000400000000000000" pitchFamily="2" charset="-78"/>
              </a:rPr>
              <a:t>برنامه استراتژیک</a:t>
            </a:r>
            <a:endParaRPr sz="2800" b="1" dirty="0">
              <a:solidFill>
                <a:srgbClr val="B23363"/>
              </a:solidFill>
              <a:cs typeface="B Mitra" panose="00000400000000000000" pitchFamily="2" charset="-78"/>
            </a:endParaRPr>
          </a:p>
        </p:txBody>
      </p:sp>
      <p:sp>
        <p:nvSpPr>
          <p:cNvPr id="316" name="Google Shape;316;p38"/>
          <p:cNvSpPr txBox="1">
            <a:spLocks noGrp="1"/>
          </p:cNvSpPr>
          <p:nvPr>
            <p:ph type="subTitle" idx="3"/>
          </p:nvPr>
        </p:nvSpPr>
        <p:spPr>
          <a:xfrm>
            <a:off x="465350" y="2323502"/>
            <a:ext cx="24696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cs typeface="B Mitra" panose="00000400000000000000" pitchFamily="2" charset="-78"/>
            </a:endParaRPr>
          </a:p>
        </p:txBody>
      </p:sp>
      <p:sp>
        <p:nvSpPr>
          <p:cNvPr id="318" name="Google Shape;318;p38"/>
          <p:cNvSpPr/>
          <p:nvPr/>
        </p:nvSpPr>
        <p:spPr>
          <a:xfrm rot="10800000" flipH="1">
            <a:off x="912318" y="885824"/>
            <a:ext cx="1686099" cy="1204920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rgbClr val="B526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8"/>
          <p:cNvSpPr/>
          <p:nvPr/>
        </p:nvSpPr>
        <p:spPr>
          <a:xfrm rot="10800000" flipH="1">
            <a:off x="2839969" y="895864"/>
            <a:ext cx="1631448" cy="1202105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8"/>
          <p:cNvSpPr txBox="1">
            <a:spLocks noGrp="1"/>
          </p:cNvSpPr>
          <p:nvPr>
            <p:ph type="subTitle" idx="5"/>
          </p:nvPr>
        </p:nvSpPr>
        <p:spPr>
          <a:xfrm>
            <a:off x="5726863" y="2793058"/>
            <a:ext cx="24696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cs typeface="B Mitra" panose="00000400000000000000" pitchFamily="2" charset="-78"/>
            </a:endParaRPr>
          </a:p>
        </p:txBody>
      </p:sp>
      <p:sp>
        <p:nvSpPr>
          <p:cNvPr id="322" name="Google Shape;322;p38"/>
          <p:cNvSpPr txBox="1">
            <a:spLocks noGrp="1"/>
          </p:cNvSpPr>
          <p:nvPr>
            <p:ph type="subTitle" idx="7"/>
          </p:nvPr>
        </p:nvSpPr>
        <p:spPr>
          <a:xfrm>
            <a:off x="4151335" y="2294844"/>
            <a:ext cx="2469600" cy="2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800" b="1" dirty="0">
                <a:cs typeface="B Mitra" panose="00000400000000000000" pitchFamily="2" charset="-78"/>
              </a:rPr>
              <a:t>...</a:t>
            </a:r>
            <a:endParaRPr sz="1800" b="1" dirty="0">
              <a:cs typeface="B Mitra" panose="00000400000000000000" pitchFamily="2" charset="-78"/>
            </a:endParaRPr>
          </a:p>
        </p:txBody>
      </p:sp>
      <p:sp>
        <p:nvSpPr>
          <p:cNvPr id="324" name="Google Shape;324;p38"/>
          <p:cNvSpPr/>
          <p:nvPr/>
        </p:nvSpPr>
        <p:spPr>
          <a:xfrm rot="10800000">
            <a:off x="6073023" y="955675"/>
            <a:ext cx="1540388" cy="1195272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8"/>
          <p:cNvSpPr/>
          <p:nvPr/>
        </p:nvSpPr>
        <p:spPr>
          <a:xfrm rot="10800000">
            <a:off x="4521447" y="955674"/>
            <a:ext cx="1545297" cy="1192978"/>
          </a:xfrm>
          <a:custGeom>
            <a:avLst/>
            <a:gdLst/>
            <a:ahLst/>
            <a:cxnLst/>
            <a:rect l="l" t="t" r="r" b="b"/>
            <a:pathLst>
              <a:path w="141635" h="119678" extrusionOk="0">
                <a:moveTo>
                  <a:pt x="21729" y="0"/>
                </a:moveTo>
                <a:cubicBezTo>
                  <a:pt x="8419" y="0"/>
                  <a:pt x="1" y="14448"/>
                  <a:pt x="6713" y="26052"/>
                </a:cubicBezTo>
                <a:lnTo>
                  <a:pt x="55858" y="111032"/>
                </a:lnTo>
                <a:cubicBezTo>
                  <a:pt x="58930" y="116379"/>
                  <a:pt x="64618" y="119678"/>
                  <a:pt x="70875" y="119678"/>
                </a:cubicBezTo>
                <a:cubicBezTo>
                  <a:pt x="77018" y="119678"/>
                  <a:pt x="82706" y="116379"/>
                  <a:pt x="85777" y="111032"/>
                </a:cubicBezTo>
                <a:lnTo>
                  <a:pt x="134922" y="26052"/>
                </a:lnTo>
                <a:cubicBezTo>
                  <a:pt x="141634" y="14448"/>
                  <a:pt x="133216" y="0"/>
                  <a:pt x="119906" y="0"/>
                </a:cubicBezTo>
                <a:close/>
              </a:path>
            </a:pathLst>
          </a:custGeom>
          <a:solidFill>
            <a:srgbClr val="B5266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cs typeface="B Mitra" panose="00000400000000000000" pitchFamily="2" charset="-78"/>
            </a:endParaRPr>
          </a:p>
        </p:txBody>
      </p:sp>
      <p:sp>
        <p:nvSpPr>
          <p:cNvPr id="326" name="Google Shape;326;p38"/>
          <p:cNvSpPr txBox="1">
            <a:spLocks noGrp="1"/>
          </p:cNvSpPr>
          <p:nvPr>
            <p:ph type="title" idx="9"/>
          </p:nvPr>
        </p:nvSpPr>
        <p:spPr>
          <a:xfrm>
            <a:off x="3250692" y="1462963"/>
            <a:ext cx="900643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600" dirty="0">
                <a:cs typeface="B Mitra" panose="00000400000000000000" pitchFamily="2" charset="-78"/>
              </a:rPr>
              <a:t>فرصت ها</a:t>
            </a:r>
            <a:endParaRPr sz="1600" dirty="0">
              <a:cs typeface="B Mitra" panose="00000400000000000000" pitchFamily="2" charset="-78"/>
            </a:endParaRPr>
          </a:p>
        </p:txBody>
      </p:sp>
      <p:sp>
        <p:nvSpPr>
          <p:cNvPr id="327" name="Google Shape;327;p38"/>
          <p:cNvSpPr txBox="1">
            <a:spLocks noGrp="1"/>
          </p:cNvSpPr>
          <p:nvPr>
            <p:ph type="title" idx="13"/>
          </p:nvPr>
        </p:nvSpPr>
        <p:spPr>
          <a:xfrm>
            <a:off x="1259352" y="1425040"/>
            <a:ext cx="881597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600" dirty="0">
                <a:cs typeface="B Mitra" panose="00000400000000000000" pitchFamily="2" charset="-78"/>
              </a:rPr>
              <a:t>تهدید ها</a:t>
            </a:r>
            <a:endParaRPr sz="1600" dirty="0">
              <a:cs typeface="B Mitra" panose="00000400000000000000" pitchFamily="2" charset="-78"/>
            </a:endParaRPr>
          </a:p>
        </p:txBody>
      </p:sp>
      <p:sp>
        <p:nvSpPr>
          <p:cNvPr id="328" name="Google Shape;328;p38"/>
          <p:cNvSpPr txBox="1">
            <a:spLocks noGrp="1"/>
          </p:cNvSpPr>
          <p:nvPr>
            <p:ph type="title" idx="14"/>
          </p:nvPr>
        </p:nvSpPr>
        <p:spPr>
          <a:xfrm>
            <a:off x="4806684" y="1514888"/>
            <a:ext cx="974821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600" dirty="0">
                <a:cs typeface="B Mitra" panose="00000400000000000000" pitchFamily="2" charset="-78"/>
              </a:rPr>
              <a:t>نقاط ضعف</a:t>
            </a:r>
            <a:endParaRPr sz="1400" dirty="0">
              <a:cs typeface="B Mitra" panose="00000400000000000000" pitchFamily="2" charset="-78"/>
            </a:endParaRPr>
          </a:p>
        </p:txBody>
      </p:sp>
      <p:sp>
        <p:nvSpPr>
          <p:cNvPr id="329" name="Google Shape;329;p38"/>
          <p:cNvSpPr txBox="1">
            <a:spLocks noGrp="1"/>
          </p:cNvSpPr>
          <p:nvPr>
            <p:ph type="title" idx="15"/>
          </p:nvPr>
        </p:nvSpPr>
        <p:spPr>
          <a:xfrm>
            <a:off x="6374660" y="1514888"/>
            <a:ext cx="937113" cy="4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600" dirty="0">
                <a:cs typeface="B Mitra" panose="00000400000000000000" pitchFamily="2" charset="-78"/>
              </a:rPr>
              <a:t>نقاط قوت</a:t>
            </a:r>
            <a:endParaRPr sz="1600" dirty="0">
              <a:cs typeface="B Mitra" panose="000004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02854" y="4774168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463646"/>
              </p:ext>
            </p:extLst>
          </p:nvPr>
        </p:nvGraphicFramePr>
        <p:xfrm>
          <a:off x="613061" y="1285604"/>
          <a:ext cx="7886702" cy="3472056"/>
        </p:xfrm>
        <a:graphic>
          <a:graphicData uri="http://schemas.openxmlformats.org/drawingml/2006/table">
            <a:tbl>
              <a:tblPr rtl="1" firstRow="1" bandRow="1">
                <a:tableStyleId>{35758FB7-9AC5-4552-8A53-C91805E547FA}</a:tableStyleId>
              </a:tblPr>
              <a:tblGrid>
                <a:gridCol w="3943351">
                  <a:extLst>
                    <a:ext uri="{9D8B030D-6E8A-4147-A177-3AD203B41FA5}">
                      <a16:colId xmlns:a16="http://schemas.microsoft.com/office/drawing/2014/main" val="3853104152"/>
                    </a:ext>
                  </a:extLst>
                </a:gridCol>
                <a:gridCol w="3943351">
                  <a:extLst>
                    <a:ext uri="{9D8B030D-6E8A-4147-A177-3AD203B41FA5}">
                      <a16:colId xmlns:a16="http://schemas.microsoft.com/office/drawing/2014/main" val="181444623"/>
                    </a:ext>
                  </a:extLst>
                </a:gridCol>
              </a:tblGrid>
              <a:tr h="226935"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شرح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اولویت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578518"/>
                  </a:ext>
                </a:extLst>
              </a:tr>
              <a:tr h="1277488">
                <a:tc>
                  <a:txBody>
                    <a:bodyPr/>
                    <a:lstStyle/>
                    <a:p>
                      <a:pPr algn="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حل مسائل فناورانه در حوزه ادبیات و علوم انسانی، اقتصاد و علوم سیاسی، الهیات و ادیان، برق الکترونیک و مخابرات، برق کنترل و قدرت، حقوق ، فیزیک، علوم انساتی و اجتماعی، علوم تربیتی و روانشناسی، علوم ریاضی، علوم زیستی، علوم زمین، علوم شناختی و مغز، علوم کامپیوتر،معدن، لیزر و پلاسما، مدیریت و حسابداری، مکانیک و انرژی، معماری و شهرسازی، علوم محیطی.</a:t>
                      </a:r>
                    </a:p>
                    <a:p>
                      <a:pPr algn="r" rtl="1"/>
                      <a:endParaRPr lang="fa-IR" sz="120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a-IR" sz="120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96786"/>
                  </a:ext>
                </a:extLst>
              </a:tr>
              <a:tr h="357546">
                <a:tc>
                  <a:txBody>
                    <a:bodyPr/>
                    <a:lstStyle/>
                    <a:p>
                      <a:pPr algn="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استفاده از برند و اعتبار مرکز رشد دانشگاه </a:t>
                      </a:r>
                    </a:p>
                    <a:p>
                      <a:pPr algn="r" rtl="1"/>
                      <a:endParaRPr lang="fa-IR" sz="120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a-IR" sz="120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011668"/>
                  </a:ext>
                </a:extLst>
              </a:tr>
              <a:tr h="269675">
                <a:tc>
                  <a:txBody>
                    <a:bodyPr/>
                    <a:lstStyle/>
                    <a:p>
                      <a:pPr algn="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استفاده از آزمایشگاه ها و مراکز تحقیقاتی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a-IR" sz="120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064140"/>
                  </a:ext>
                </a:extLst>
              </a:tr>
              <a:tr h="380072">
                <a:tc>
                  <a:txBody>
                    <a:bodyPr/>
                    <a:lstStyle/>
                    <a:p>
                      <a:pPr algn="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دریافت خدمات آموزشی و توانمندسازی</a:t>
                      </a:r>
                    </a:p>
                    <a:p>
                      <a:pPr algn="r" rtl="1"/>
                      <a:endParaRPr lang="fa-IR" sz="120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a-IR" sz="120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212372"/>
                  </a:ext>
                </a:extLst>
              </a:tr>
              <a:tr h="264256">
                <a:tc>
                  <a:txBody>
                    <a:bodyPr/>
                    <a:lstStyle/>
                    <a:p>
                      <a:pPr algn="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بهره مندی از سرمایه های انسانی دانشگاه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a-IR" sz="1200" b="1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174502"/>
                  </a:ext>
                </a:extLst>
              </a:tr>
              <a:tr h="363096">
                <a:tc>
                  <a:txBody>
                    <a:bodyPr/>
                    <a:lstStyle/>
                    <a:p>
                      <a:pPr algn="r" rtl="1"/>
                      <a:r>
                        <a:rPr lang="fa-IR" sz="1200" b="1" dirty="0">
                          <a:cs typeface="B Mitra" panose="00000400000000000000" pitchFamily="2" charset="-78"/>
                        </a:rPr>
                        <a:t>سایر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fa-IR" sz="1200" b="1" dirty="0"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9707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686800" y="4748645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043E76-FC38-880B-8E6E-8F854AD9FA90}"/>
              </a:ext>
            </a:extLst>
          </p:cNvPr>
          <p:cNvSpPr txBox="1"/>
          <p:nvPr/>
        </p:nvSpPr>
        <p:spPr>
          <a:xfrm>
            <a:off x="1430767" y="659714"/>
            <a:ext cx="61587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دلایل درخواست استقرار در مرکز رشد از نظر واحد فناور </a:t>
            </a:r>
            <a:endParaRPr lang="en-US" sz="1800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3"/>
          <p:cNvSpPr/>
          <p:nvPr/>
        </p:nvSpPr>
        <p:spPr>
          <a:xfrm rot="5400000">
            <a:off x="1219345" y="1577982"/>
            <a:ext cx="1406159" cy="1220100"/>
          </a:xfrm>
          <a:custGeom>
            <a:avLst/>
            <a:gdLst/>
            <a:ahLst/>
            <a:cxnLst/>
            <a:rect l="l" t="t" r="r" b="b"/>
            <a:pathLst>
              <a:path w="137994" h="119735" extrusionOk="0">
                <a:moveTo>
                  <a:pt x="67234" y="0"/>
                </a:moveTo>
                <a:cubicBezTo>
                  <a:pt x="61404" y="0"/>
                  <a:pt x="55573" y="2901"/>
                  <a:pt x="52217" y="8703"/>
                </a:cubicBezTo>
                <a:lnTo>
                  <a:pt x="3072" y="93797"/>
                </a:lnTo>
                <a:cubicBezTo>
                  <a:pt x="1" y="99144"/>
                  <a:pt x="1" y="105742"/>
                  <a:pt x="3072" y="111089"/>
                </a:cubicBezTo>
                <a:cubicBezTo>
                  <a:pt x="6258" y="116436"/>
                  <a:pt x="11946" y="119735"/>
                  <a:pt x="18089" y="119735"/>
                </a:cubicBezTo>
                <a:lnTo>
                  <a:pt x="116379" y="119735"/>
                </a:lnTo>
                <a:cubicBezTo>
                  <a:pt x="129689" y="119735"/>
                  <a:pt x="137994" y="105287"/>
                  <a:pt x="131396" y="93797"/>
                </a:cubicBezTo>
                <a:lnTo>
                  <a:pt x="82250" y="8703"/>
                </a:lnTo>
                <a:cubicBezTo>
                  <a:pt x="78894" y="2901"/>
                  <a:pt x="73064" y="0"/>
                  <a:pt x="672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43"/>
          <p:cNvSpPr txBox="1">
            <a:spLocks noGrp="1"/>
          </p:cNvSpPr>
          <p:nvPr>
            <p:ph type="title"/>
          </p:nvPr>
        </p:nvSpPr>
        <p:spPr>
          <a:xfrm>
            <a:off x="2015625" y="1193463"/>
            <a:ext cx="5323300" cy="11732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fa-IR" sz="2000" b="1" dirty="0">
                <a:solidFill>
                  <a:srgbClr val="F79324"/>
                </a:solidFill>
                <a:cs typeface="B Mitra" panose="00000400000000000000" pitchFamily="2" charset="-78"/>
              </a:rPr>
              <a:t>همکاری های پیشنهادی متقابل با مرکز رشد و دانشگاه</a:t>
            </a:r>
            <a:endParaRPr sz="2000" b="1" dirty="0">
              <a:solidFill>
                <a:srgbClr val="F79324"/>
              </a:solidFill>
              <a:cs typeface="B Mitra" panose="00000400000000000000" pitchFamily="2" charset="-78"/>
            </a:endParaRPr>
          </a:p>
        </p:txBody>
      </p:sp>
      <p:sp>
        <p:nvSpPr>
          <p:cNvPr id="392" name="Google Shape;392;p43"/>
          <p:cNvSpPr txBox="1">
            <a:spLocks noGrp="1"/>
          </p:cNvSpPr>
          <p:nvPr>
            <p:ph type="subTitle" idx="2"/>
          </p:nvPr>
        </p:nvSpPr>
        <p:spPr>
          <a:xfrm>
            <a:off x="1558976" y="1909080"/>
            <a:ext cx="6408295" cy="15843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DE5926"/>
              </a:solidFill>
              <a:cs typeface="B Mitra" panose="00000400000000000000" pitchFamily="2" charset="-78"/>
            </a:endParaRPr>
          </a:p>
        </p:txBody>
      </p:sp>
      <p:cxnSp>
        <p:nvCxnSpPr>
          <p:cNvPr id="393" name="Google Shape;393;p43"/>
          <p:cNvCxnSpPr/>
          <p:nvPr/>
        </p:nvCxnSpPr>
        <p:spPr>
          <a:xfrm>
            <a:off x="2179345" y="2185940"/>
            <a:ext cx="5245160" cy="2092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234" y="1909080"/>
            <a:ext cx="703251" cy="59906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95360" y="4774168"/>
            <a:ext cx="44114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1800" b="1" dirty="0">
                <a:solidFill>
                  <a:schemeClr val="bg1"/>
                </a:solidFill>
                <a:cs typeface="B Mitra" panose="00000400000000000000" pitchFamily="2" charset="-78"/>
              </a:rPr>
              <a:t>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nomist CV by Slidesgo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741</Words>
  <Application>Microsoft Office PowerPoint</Application>
  <PresentationFormat>On-screen Show (16:9)</PresentationFormat>
  <Paragraphs>171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40" baseType="lpstr">
      <vt:lpstr>Cambria</vt:lpstr>
      <vt:lpstr>B Nazanin</vt:lpstr>
      <vt:lpstr>Oswald</vt:lpstr>
      <vt:lpstr>Livvic</vt:lpstr>
      <vt:lpstr>Arial Black</vt:lpstr>
      <vt:lpstr>Aviny</vt:lpstr>
      <vt:lpstr>IranNastaliq</vt:lpstr>
      <vt:lpstr>B Titr</vt:lpstr>
      <vt:lpstr>Arial</vt:lpstr>
      <vt:lpstr>Wingdings</vt:lpstr>
      <vt:lpstr>Roboto Black</vt:lpstr>
      <vt:lpstr>Roboto</vt:lpstr>
      <vt:lpstr>B Mitra</vt:lpstr>
      <vt:lpstr>Times New Roman</vt:lpstr>
      <vt:lpstr>A khat-khati</vt:lpstr>
      <vt:lpstr>Oswald Regular</vt:lpstr>
      <vt:lpstr>Roboto Condensed Light</vt:lpstr>
      <vt:lpstr>Calibri</vt:lpstr>
      <vt:lpstr>Economist CV by Slidesgo</vt:lpstr>
      <vt:lpstr>PowerPoint Presentation</vt:lpstr>
      <vt:lpstr>بنام خداوند کارافرین</vt:lpstr>
      <vt:lpstr>PowerPoint Presentation</vt:lpstr>
      <vt:lpstr>معرفی اعضای هیات مدیره، سهامداران اصلی و میزان سهام </vt:lpstr>
      <vt:lpstr> نيروهاي انسانی واحد متقاضي استقرار در مرکز رشد </vt:lpstr>
      <vt:lpstr>ایده محوری واحد فناور</vt:lpstr>
      <vt:lpstr>PowerPoint Presentation</vt:lpstr>
      <vt:lpstr>معرفی محصولات-خدمات:</vt:lpstr>
      <vt:lpstr>تصاویر:</vt:lpstr>
      <vt:lpstr>برنامه کاری</vt:lpstr>
      <vt:lpstr>اطلاعات فروش و درآمد</vt:lpstr>
      <vt:lpstr>صادرات</vt:lpstr>
      <vt:lpstr>هزینه ها و اعتبارات:</vt:lpstr>
      <vt:lpstr>استراتژی بازاریابی محصول/ خدمات</vt:lpstr>
      <vt:lpstr>معرفی رقبای داخلی و خارجی</vt:lpstr>
      <vt:lpstr>PowerPoint Presentation</vt:lpstr>
      <vt:lpstr>گواهی های ملی و بین المللی</vt:lpstr>
      <vt:lpstr>مجوزهای شرکت، محصول/خدمت( استاندارد، پتنت ، مجوز و...)</vt:lpstr>
      <vt:lpstr>برنامه استراتژیک</vt:lpstr>
      <vt:lpstr>PowerPoint Presentation</vt:lpstr>
      <vt:lpstr>همکاری های پیشنهادی متقابل با مرکز رشد و دانشگاه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قالب پاورپوینت زیبا و شیک</dc:title>
  <dc:creator>Isatis</dc:creator>
  <cp:lastModifiedBy>hosein khakshur</cp:lastModifiedBy>
  <cp:revision>57</cp:revision>
  <dcterms:modified xsi:type="dcterms:W3CDTF">2026-08-23T08:00:44Z</dcterms:modified>
</cp:coreProperties>
</file>